
<file path=[Content_Types].xml><?xml version="1.0" encoding="utf-8"?>
<Types xmlns="http://schemas.openxmlformats.org/package/2006/content-types">
  <Default Extension="jpeg" ContentType="image/jpeg"/>
  <Default Extension="JPG" ContentType="image/.jpg"/>
  <Default Extension="gif" ContentType="image/gif"/>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diagrams/colors1.xml" ContentType="application/vnd.openxmlformats-officedocument.drawingml.diagramColors+xml"/>
  <Override PartName="/ppt/diagrams/colors2.xml" ContentType="application/vnd.openxmlformats-officedocument.drawingml.diagramColors+xml"/>
  <Override PartName="/ppt/diagrams/colors3.xml" ContentType="application/vnd.openxmlformats-officedocument.drawingml.diagramColors+xml"/>
  <Override PartName="/ppt/diagrams/colors4.xml" ContentType="application/vnd.openxmlformats-officedocument.drawingml.diagramColors+xml"/>
  <Override PartName="/ppt/diagrams/data1.xml" ContentType="application/vnd.openxmlformats-officedocument.drawingml.diagramData+xml"/>
  <Override PartName="/ppt/diagrams/data2.xml" ContentType="application/vnd.openxmlformats-officedocument.drawingml.diagramData+xml"/>
  <Override PartName="/ppt/diagrams/data3.xml" ContentType="application/vnd.openxmlformats-officedocument.drawingml.diagramData+xml"/>
  <Override PartName="/ppt/diagrams/data4.xml" ContentType="application/vnd.openxmlformats-officedocument.drawingml.diagramData+xml"/>
  <Override PartName="/ppt/diagrams/drawing1.xml" ContentType="application/vnd.ms-office.drawingml.diagramDrawing+xml"/>
  <Override PartName="/ppt/diagrams/drawing2.xml" ContentType="application/vnd.ms-office.drawingml.diagramDrawing+xml"/>
  <Override PartName="/ppt/diagrams/drawing3.xml" ContentType="application/vnd.ms-office.drawingml.diagramDrawing+xml"/>
  <Override PartName="/ppt/diagrams/drawing4.xml" ContentType="application/vnd.ms-office.drawingml.diagramDrawing+xml"/>
  <Override PartName="/ppt/diagrams/layout1.xml" ContentType="application/vnd.openxmlformats-officedocument.drawingml.diagramLayout+xml"/>
  <Override PartName="/ppt/diagrams/layout2.xml" ContentType="application/vnd.openxmlformats-officedocument.drawingml.diagramLayout+xml"/>
  <Override PartName="/ppt/diagrams/layout3.xml" ContentType="application/vnd.openxmlformats-officedocument.drawingml.diagramLayout+xml"/>
  <Override PartName="/ppt/diagrams/layout4.xml" ContentType="application/vnd.openxmlformats-officedocument.drawingml.diagramLayout+xml"/>
  <Override PartName="/ppt/diagrams/quickStyle1.xml" ContentType="application/vnd.openxmlformats-officedocument.drawingml.diagramStyle+xml"/>
  <Override PartName="/ppt/diagrams/quickStyle2.xml" ContentType="application/vnd.openxmlformats-officedocument.drawingml.diagramStyle+xml"/>
  <Override PartName="/ppt/diagrams/quickStyle3.xml" ContentType="application/vnd.openxmlformats-officedocument.drawingml.diagramStyle+xml"/>
  <Override PartName="/ppt/diagrams/quickStyle4.xml" ContentType="application/vnd.openxmlformats-officedocument.drawingml.diagramStyl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heme/theme1.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98" r:id="rId4"/>
    <p:sldId id="299" r:id="rId5"/>
    <p:sldId id="300" r:id="rId6"/>
    <p:sldId id="301" r:id="rId7"/>
    <p:sldId id="302" r:id="rId8"/>
    <p:sldId id="303" r:id="rId9"/>
    <p:sldId id="304" r:id="rId10"/>
    <p:sldId id="305" r:id="rId11"/>
    <p:sldId id="306" r:id="rId12"/>
    <p:sldId id="307" r:id="rId13"/>
    <p:sldId id="310" r:id="rId14"/>
    <p:sldId id="311" r:id="rId15"/>
    <p:sldId id="312" r:id="rId16"/>
    <p:sldId id="260" r:id="rId17"/>
    <p:sldId id="313" r:id="rId18"/>
    <p:sldId id="314" r:id="rId19"/>
    <p:sldId id="315" r:id="rId20"/>
    <p:sldId id="316" r:id="rId21"/>
    <p:sldId id="317" r:id="rId22"/>
    <p:sldId id="318" r:id="rId23"/>
    <p:sldId id="319" r:id="rId24"/>
    <p:sldId id="320" r:id="rId25"/>
    <p:sldId id="321" r:id="rId26"/>
    <p:sldId id="322" r:id="rId27"/>
    <p:sldId id="323" r:id="rId28"/>
    <p:sldId id="324" r:id="rId29"/>
    <p:sldId id="325" r:id="rId30"/>
    <p:sldId id="326" r:id="rId31"/>
    <p:sldId id="327" r:id="rId32"/>
    <p:sldId id="328" r:id="rId33"/>
    <p:sldId id="329" r:id="rId34"/>
    <p:sldId id="330" r:id="rId35"/>
    <p:sldId id="331" r:id="rId36"/>
    <p:sldId id="332" r:id="rId37"/>
    <p:sldId id="333" r:id="rId38"/>
    <p:sldId id="334" r:id="rId39"/>
    <p:sldId id="335" r:id="rId40"/>
    <p:sldId id="336" r:id="rId41"/>
    <p:sldId id="337" r:id="rId42"/>
    <p:sldId id="338" r:id="rId43"/>
    <p:sldId id="270" r:id="rId44"/>
    <p:sldId id="295" r:id="rId45"/>
    <p:sldId id="294" r:id="rId46"/>
    <p:sldId id="289" r:id="rId4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82" d="100"/>
          <a:sy n="82" d="100"/>
        </p:scale>
        <p:origin x="-1128"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0" Type="http://schemas.openxmlformats.org/officeDocument/2006/relationships/tableStyles" Target="tableStyles.xml"/><Relationship Id="rId5" Type="http://schemas.openxmlformats.org/officeDocument/2006/relationships/slide" Target="slides/slide3.xml"/><Relationship Id="rId49" Type="http://schemas.openxmlformats.org/officeDocument/2006/relationships/viewProps" Target="viewProps.xml"/><Relationship Id="rId48" Type="http://schemas.openxmlformats.org/officeDocument/2006/relationships/presProps" Target="presProps.xml"/><Relationship Id="rId47" Type="http://schemas.openxmlformats.org/officeDocument/2006/relationships/slide" Target="slides/slide45.xml"/><Relationship Id="rId46" Type="http://schemas.openxmlformats.org/officeDocument/2006/relationships/slide" Target="slides/slide44.xml"/><Relationship Id="rId45" Type="http://schemas.openxmlformats.org/officeDocument/2006/relationships/slide" Target="slides/slide43.xml"/><Relationship Id="rId44" Type="http://schemas.openxmlformats.org/officeDocument/2006/relationships/slide" Target="slides/slide42.xml"/><Relationship Id="rId43" Type="http://schemas.openxmlformats.org/officeDocument/2006/relationships/slide" Target="slides/slide41.xml"/><Relationship Id="rId42" Type="http://schemas.openxmlformats.org/officeDocument/2006/relationships/slide" Target="slides/slide40.xml"/><Relationship Id="rId41" Type="http://schemas.openxmlformats.org/officeDocument/2006/relationships/slide" Target="slides/slide39.xml"/><Relationship Id="rId40" Type="http://schemas.openxmlformats.org/officeDocument/2006/relationships/slide" Target="slides/slide38.xml"/><Relationship Id="rId4" Type="http://schemas.openxmlformats.org/officeDocument/2006/relationships/slide" Target="slides/slide2.xml"/><Relationship Id="rId39" Type="http://schemas.openxmlformats.org/officeDocument/2006/relationships/slide" Target="slides/slide37.xml"/><Relationship Id="rId38" Type="http://schemas.openxmlformats.org/officeDocument/2006/relationships/slide" Target="slides/slide36.xml"/><Relationship Id="rId37" Type="http://schemas.openxmlformats.org/officeDocument/2006/relationships/slide" Target="slides/slide35.xml"/><Relationship Id="rId36" Type="http://schemas.openxmlformats.org/officeDocument/2006/relationships/slide" Target="slides/slide34.xml"/><Relationship Id="rId35" Type="http://schemas.openxmlformats.org/officeDocument/2006/relationships/slide" Target="slides/slide33.xml"/><Relationship Id="rId34" Type="http://schemas.openxmlformats.org/officeDocument/2006/relationships/slide" Target="slides/slide32.xml"/><Relationship Id="rId33" Type="http://schemas.openxmlformats.org/officeDocument/2006/relationships/slide" Target="slides/slide31.xml"/><Relationship Id="rId32" Type="http://schemas.openxmlformats.org/officeDocument/2006/relationships/slide" Target="slides/slide30.xml"/><Relationship Id="rId31" Type="http://schemas.openxmlformats.org/officeDocument/2006/relationships/slide" Target="slides/slide29.xml"/><Relationship Id="rId30" Type="http://schemas.openxmlformats.org/officeDocument/2006/relationships/slide" Target="slides/slide28.xml"/><Relationship Id="rId3" Type="http://schemas.openxmlformats.org/officeDocument/2006/relationships/slide" Target="slides/slide1.xml"/><Relationship Id="rId29" Type="http://schemas.openxmlformats.org/officeDocument/2006/relationships/slide" Target="slides/slide27.xml"/><Relationship Id="rId28" Type="http://schemas.openxmlformats.org/officeDocument/2006/relationships/slide" Target="slides/slide26.xml"/><Relationship Id="rId27" Type="http://schemas.openxmlformats.org/officeDocument/2006/relationships/slide" Target="slides/slide25.xml"/><Relationship Id="rId26" Type="http://schemas.openxmlformats.org/officeDocument/2006/relationships/slide" Target="slides/slide24.xml"/><Relationship Id="rId25" Type="http://schemas.openxmlformats.org/officeDocument/2006/relationships/slide" Target="slides/slide23.xml"/><Relationship Id="rId24" Type="http://schemas.openxmlformats.org/officeDocument/2006/relationships/slide" Target="slides/slide22.xml"/><Relationship Id="rId23" Type="http://schemas.openxmlformats.org/officeDocument/2006/relationships/slide" Target="slides/slide21.xml"/><Relationship Id="rId22" Type="http://schemas.openxmlformats.org/officeDocument/2006/relationships/slide" Target="slides/slide20.xml"/><Relationship Id="rId21" Type="http://schemas.openxmlformats.org/officeDocument/2006/relationships/slide" Target="slides/slide19.xml"/><Relationship Id="rId20" Type="http://schemas.openxmlformats.org/officeDocument/2006/relationships/slide" Target="slides/slide18.xml"/><Relationship Id="rId2" Type="http://schemas.openxmlformats.org/officeDocument/2006/relationships/theme" Target="theme/theme1.xml"/><Relationship Id="rId19" Type="http://schemas.openxmlformats.org/officeDocument/2006/relationships/slide" Target="slides/slide17.xml"/><Relationship Id="rId18" Type="http://schemas.openxmlformats.org/officeDocument/2006/relationships/slide" Target="slides/slide16.xml"/><Relationship Id="rId17" Type="http://schemas.openxmlformats.org/officeDocument/2006/relationships/slide" Target="slides/slide15.xml"/><Relationship Id="rId16" Type="http://schemas.openxmlformats.org/officeDocument/2006/relationships/slide" Target="slides/slide14.xml"/><Relationship Id="rId15" Type="http://schemas.openxmlformats.org/officeDocument/2006/relationships/slide" Target="slides/slide13.xml"/><Relationship Id="rId14" Type="http://schemas.openxmlformats.org/officeDocument/2006/relationships/slide" Target="slides/slide12.xml"/><Relationship Id="rId13" Type="http://schemas.openxmlformats.org/officeDocument/2006/relationships/slide" Target="slides/slide11.xml"/><Relationship Id="rId12" Type="http://schemas.openxmlformats.org/officeDocument/2006/relationships/slide" Target="slides/slide10.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colorsDef>
</file>

<file path=ppt/diagrams/data1.xml><?xml version="1.0" encoding="utf-8"?>
<dgm:dataModel xmlns:dgm="http://schemas.openxmlformats.org/drawingml/2006/diagram" xmlns:a="http://schemas.openxmlformats.org/drawingml/2006/main">
  <dgm:ptLst>
    <dgm:pt modelId="{CE93DE1C-0D81-42F0-B763-2D494A6BB5D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08EBFD66-E56B-45BA-8D56-573D917DCEC5}">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ЖЕМЧУЖНЫЕ ВИНА</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F458BEED-0FF1-4324-80F5-AD293FE5E7AE}" cxnId="{6784F81A-4412-4DED-ACFA-6D37E091B2F5}" type="parTrans">
      <dgm:prSet/>
      <dgm:spPr/>
      <dgm:t>
        <a:bodyPr/>
        <a:lstStyle/>
        <a:p>
          <a:endParaRPr lang="ru-RU"/>
        </a:p>
      </dgm:t>
    </dgm:pt>
    <dgm:pt modelId="{9318B89E-481F-48A1-B30B-3D905D4AA305}" cxnId="{6784F81A-4412-4DED-ACFA-6D37E091B2F5}" type="sibTrans">
      <dgm:prSet/>
      <dgm:spPr/>
      <dgm:t>
        <a:bodyPr/>
        <a:lstStyle/>
        <a:p>
          <a:endParaRPr lang="ru-RU"/>
        </a:p>
      </dgm:t>
    </dgm:pt>
    <dgm:pt modelId="{6548A759-E24C-4EDE-8685-6EB490677E6E}">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По цвету</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1A0A2913-1DB9-4870-8BF6-2C00FCD9D666}" cxnId="{D4E93EA8-8945-45C6-A65C-E92F5EEAA100}" type="parTrans">
      <dgm:prSet/>
      <dgm:spPr/>
      <dgm:t>
        <a:bodyPr/>
        <a:lstStyle/>
        <a:p>
          <a:endParaRPr lang="ru-RU"/>
        </a:p>
      </dgm:t>
    </dgm:pt>
    <dgm:pt modelId="{0C71B853-B572-4F1D-A0F5-D1CF167BCC89}" cxnId="{D4E93EA8-8945-45C6-A65C-E92F5EEAA100}" type="sibTrans">
      <dgm:prSet/>
      <dgm:spPr/>
      <dgm:t>
        <a:bodyPr/>
        <a:lstStyle/>
        <a:p>
          <a:endParaRPr lang="ru-RU"/>
        </a:p>
      </dgm:t>
    </dgm:pt>
    <dgm:pt modelId="{A4759097-08A8-4F96-BD53-F78AE3649394}">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Белые (87%) </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3196B8CA-2E95-401F-A7CF-A9E2C4546465}" cxnId="{E172C1DA-0207-4087-A934-41BC1EA93013}" type="parTrans">
      <dgm:prSet/>
      <dgm:spPr/>
      <dgm:t>
        <a:bodyPr/>
        <a:lstStyle/>
        <a:p>
          <a:endParaRPr lang="ru-RU"/>
        </a:p>
      </dgm:t>
    </dgm:pt>
    <dgm:pt modelId="{DC75A93E-739F-439E-A06E-B93DB647DFA5}" cxnId="{E172C1DA-0207-4087-A934-41BC1EA93013}" type="sibTrans">
      <dgm:prSet/>
      <dgm:spPr/>
      <dgm:t>
        <a:bodyPr/>
        <a:lstStyle/>
        <a:p>
          <a:endParaRPr lang="ru-RU"/>
        </a:p>
      </dgm:t>
    </dgm:pt>
    <dgm:pt modelId="{5CCB2238-D35B-4B71-9A97-7E311E9E2EE2}">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Розовые (10%) </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D89D16E5-D7F6-4323-ACE4-661A5D802567}" cxnId="{7A0EE50D-C6DB-4AEF-BBAE-33C51DDF3762}" type="parTrans">
      <dgm:prSet/>
      <dgm:spPr/>
      <dgm:t>
        <a:bodyPr/>
        <a:lstStyle/>
        <a:p>
          <a:endParaRPr lang="ru-RU"/>
        </a:p>
      </dgm:t>
    </dgm:pt>
    <dgm:pt modelId="{DDC2DFEE-1978-4DA4-887C-3EB7E77C4E70}" cxnId="{7A0EE50D-C6DB-4AEF-BBAE-33C51DDF3762}" type="sibTrans">
      <dgm:prSet/>
      <dgm:spPr/>
      <dgm:t>
        <a:bodyPr/>
        <a:lstStyle/>
        <a:p>
          <a:endParaRPr lang="ru-RU"/>
        </a:p>
      </dgm:t>
    </dgm:pt>
    <dgm:pt modelId="{0FB9D6BF-FAC5-4D5C-9ADD-C2BC15E718AB}">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По способу производства</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AD559217-95DB-476B-9F79-5F4E2C118077}" cxnId="{E372D0D1-4CBD-4758-8B9E-349E12B69FD7}" type="parTrans">
      <dgm:prSet/>
      <dgm:spPr/>
      <dgm:t>
        <a:bodyPr/>
        <a:lstStyle/>
        <a:p>
          <a:endParaRPr lang="ru-RU"/>
        </a:p>
      </dgm:t>
    </dgm:pt>
    <dgm:pt modelId="{B76A4F17-2B10-4CA6-B64B-C548596201DB}" cxnId="{E372D0D1-4CBD-4758-8B9E-349E12B69FD7}" type="sibTrans">
      <dgm:prSet/>
      <dgm:spPr/>
      <dgm:t>
        <a:bodyPr/>
        <a:lstStyle/>
        <a:p>
          <a:endParaRPr lang="ru-RU"/>
        </a:p>
      </dgm:t>
    </dgm:pt>
    <dgm:pt modelId="{A9B513B5-1B11-4FEB-95E1-B4FDDBE295A1}">
      <dgm:prSet phldrT="[Текст]" custT="1"/>
      <dgm:spPr>
        <a:solidFill>
          <a:srgbClr val="00B0F0"/>
        </a:solidFill>
      </dgm:spPr>
      <dgm:t>
        <a:bodyPr/>
        <a:lstStyle/>
        <a:p>
          <a:r>
            <a:rPr lang="ru-RU" sz="2000" b="1" i="0" dirty="0" smtClean="0">
              <a:solidFill>
                <a:schemeClr val="tx1"/>
              </a:solidFill>
              <a:latin typeface="Times New Roman" panose="02020603050405020304" pitchFamily="18" charset="0"/>
              <a:cs typeface="Times New Roman" panose="02020603050405020304" pitchFamily="18" charset="0"/>
            </a:rPr>
            <a:t>Газированные  – импрегнированные</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C7B858E4-614B-4204-ACF7-0E6901922275}" cxnId="{C99E1B3E-7519-474E-8DC1-A0BCFE06A6CB}" type="parTrans">
      <dgm:prSet/>
      <dgm:spPr/>
      <dgm:t>
        <a:bodyPr/>
        <a:lstStyle/>
        <a:p>
          <a:endParaRPr lang="ru-RU"/>
        </a:p>
      </dgm:t>
    </dgm:pt>
    <dgm:pt modelId="{D5E55F24-A62D-498D-9AC0-F7E43860D09E}" cxnId="{C99E1B3E-7519-474E-8DC1-A0BCFE06A6CB}" type="sibTrans">
      <dgm:prSet/>
      <dgm:spPr/>
      <dgm:t>
        <a:bodyPr/>
        <a:lstStyle/>
        <a:p>
          <a:endParaRPr lang="ru-RU"/>
        </a:p>
      </dgm:t>
    </dgm:pt>
    <dgm:pt modelId="{4B381C86-ED27-47BE-9E09-70A53EA8C26E}">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Красные (3%) </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C6895908-8F2E-4E51-8B85-2426A2166184}" cxnId="{74B0C346-93F2-43E5-AF4C-7422F7269ACA}" type="parTrans">
      <dgm:prSet/>
      <dgm:spPr/>
      <dgm:t>
        <a:bodyPr/>
        <a:lstStyle/>
        <a:p>
          <a:endParaRPr lang="ru-RU"/>
        </a:p>
      </dgm:t>
    </dgm:pt>
    <dgm:pt modelId="{54B6F3F1-68E1-4119-A5BD-90F702D6A333}" cxnId="{74B0C346-93F2-43E5-AF4C-7422F7269ACA}" type="sibTrans">
      <dgm:prSet/>
      <dgm:spPr/>
      <dgm:t>
        <a:bodyPr/>
        <a:lstStyle/>
        <a:p>
          <a:endParaRPr lang="ru-RU"/>
        </a:p>
      </dgm:t>
    </dgm:pt>
    <dgm:pt modelId="{CEA13EC6-F4CA-420C-868F-74AEB5D8372F}">
      <dgm:prSet phldrT="[Текст]" custT="1"/>
      <dgm:spPr>
        <a:solidFill>
          <a:srgbClr val="00B0F0"/>
        </a:solidFill>
      </dgm:spPr>
      <dgm:t>
        <a:bodyPr/>
        <a:lstStyle/>
        <a:p>
          <a:r>
            <a:rPr lang="ru-RU" sz="2000" b="1" dirty="0" smtClean="0">
              <a:solidFill>
                <a:schemeClr val="tx1"/>
              </a:solidFill>
              <a:latin typeface="Times New Roman" panose="02020603050405020304" pitchFamily="18" charset="0"/>
              <a:cs typeface="Times New Roman" panose="02020603050405020304" pitchFamily="18" charset="0"/>
            </a:rPr>
            <a:t>По традиционной технологии</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FDA46366-3E53-44CA-9E6F-04379BFC2429}" cxnId="{52DC165A-4538-4101-96AB-2954C44FAB2E}" type="parTrans">
      <dgm:prSet/>
      <dgm:spPr/>
      <dgm:t>
        <a:bodyPr/>
        <a:lstStyle/>
        <a:p>
          <a:endParaRPr lang="ru-RU"/>
        </a:p>
      </dgm:t>
    </dgm:pt>
    <dgm:pt modelId="{B4BBECF4-C2A3-48F4-A068-D9456AF63B01}" cxnId="{52DC165A-4538-4101-96AB-2954C44FAB2E}" type="sibTrans">
      <dgm:prSet/>
      <dgm:spPr/>
      <dgm:t>
        <a:bodyPr/>
        <a:lstStyle/>
        <a:p>
          <a:endParaRPr lang="ru-RU"/>
        </a:p>
      </dgm:t>
    </dgm:pt>
    <dgm:pt modelId="{723FCB10-9FF9-487F-BFE6-AE15535AA313}" type="pres">
      <dgm:prSet presAssocID="{CE93DE1C-0D81-42F0-B763-2D494A6BB5D0}" presName="diagram" presStyleCnt="0">
        <dgm:presLayoutVars>
          <dgm:chPref val="1"/>
          <dgm:dir/>
          <dgm:animOne val="branch"/>
          <dgm:animLvl val="lvl"/>
          <dgm:resizeHandles val="exact"/>
        </dgm:presLayoutVars>
      </dgm:prSet>
      <dgm:spPr/>
      <dgm:t>
        <a:bodyPr/>
        <a:lstStyle/>
        <a:p>
          <a:endParaRPr lang="ru-RU"/>
        </a:p>
      </dgm:t>
    </dgm:pt>
    <dgm:pt modelId="{349CE5F5-F784-4B57-8E3F-3B94151EDF60}" type="pres">
      <dgm:prSet presAssocID="{08EBFD66-E56B-45BA-8D56-573D917DCEC5}" presName="root1" presStyleCnt="0"/>
      <dgm:spPr/>
    </dgm:pt>
    <dgm:pt modelId="{486C858D-6947-45B0-8FDA-347C963A0C1B}" type="pres">
      <dgm:prSet presAssocID="{08EBFD66-E56B-45BA-8D56-573D917DCEC5}" presName="LevelOneTextNode" presStyleLbl="node0" presStyleIdx="0" presStyleCnt="1">
        <dgm:presLayoutVars>
          <dgm:chPref val="3"/>
        </dgm:presLayoutVars>
      </dgm:prSet>
      <dgm:spPr/>
      <dgm:t>
        <a:bodyPr/>
        <a:lstStyle/>
        <a:p>
          <a:endParaRPr lang="ru-RU"/>
        </a:p>
      </dgm:t>
    </dgm:pt>
    <dgm:pt modelId="{C229EBF2-A15F-486C-BA52-4763F3612540}" type="pres">
      <dgm:prSet presAssocID="{08EBFD66-E56B-45BA-8D56-573D917DCEC5}" presName="level2hierChild" presStyleCnt="0"/>
      <dgm:spPr/>
    </dgm:pt>
    <dgm:pt modelId="{F20223E6-A034-4706-9013-D55E240A90C6}" type="pres">
      <dgm:prSet presAssocID="{1A0A2913-1DB9-4870-8BF6-2C00FCD9D666}" presName="conn2-1" presStyleLbl="parChTrans1D2" presStyleIdx="0" presStyleCnt="2"/>
      <dgm:spPr/>
      <dgm:t>
        <a:bodyPr/>
        <a:lstStyle/>
        <a:p>
          <a:endParaRPr lang="ru-RU"/>
        </a:p>
      </dgm:t>
    </dgm:pt>
    <dgm:pt modelId="{4AF524D4-0079-4DBB-B071-784913C14986}" type="pres">
      <dgm:prSet presAssocID="{1A0A2913-1DB9-4870-8BF6-2C00FCD9D666}" presName="connTx" presStyleLbl="parChTrans1D2" presStyleIdx="0" presStyleCnt="2"/>
      <dgm:spPr/>
      <dgm:t>
        <a:bodyPr/>
        <a:lstStyle/>
        <a:p>
          <a:endParaRPr lang="ru-RU"/>
        </a:p>
      </dgm:t>
    </dgm:pt>
    <dgm:pt modelId="{06078EE2-E107-4454-B27A-96371181690D}" type="pres">
      <dgm:prSet presAssocID="{6548A759-E24C-4EDE-8685-6EB490677E6E}" presName="root2" presStyleCnt="0"/>
      <dgm:spPr/>
    </dgm:pt>
    <dgm:pt modelId="{0085C874-17F2-4972-B04C-DCBD71EE7075}" type="pres">
      <dgm:prSet presAssocID="{6548A759-E24C-4EDE-8685-6EB490677E6E}" presName="LevelTwoTextNode" presStyleLbl="node2" presStyleIdx="0" presStyleCnt="2">
        <dgm:presLayoutVars>
          <dgm:chPref val="3"/>
        </dgm:presLayoutVars>
      </dgm:prSet>
      <dgm:spPr/>
      <dgm:t>
        <a:bodyPr/>
        <a:lstStyle/>
        <a:p>
          <a:endParaRPr lang="ru-RU"/>
        </a:p>
      </dgm:t>
    </dgm:pt>
    <dgm:pt modelId="{325F9813-A392-4053-8FB7-0E68B7B5DC13}" type="pres">
      <dgm:prSet presAssocID="{6548A759-E24C-4EDE-8685-6EB490677E6E}" presName="level3hierChild" presStyleCnt="0"/>
      <dgm:spPr/>
    </dgm:pt>
    <dgm:pt modelId="{C3907977-C460-4D6F-B41E-1ED6D568DB14}" type="pres">
      <dgm:prSet presAssocID="{3196B8CA-2E95-401F-A7CF-A9E2C4546465}" presName="conn2-1" presStyleLbl="parChTrans1D3" presStyleIdx="0" presStyleCnt="5"/>
      <dgm:spPr/>
      <dgm:t>
        <a:bodyPr/>
        <a:lstStyle/>
        <a:p>
          <a:endParaRPr lang="ru-RU"/>
        </a:p>
      </dgm:t>
    </dgm:pt>
    <dgm:pt modelId="{FDA84871-ACAE-40C4-8E81-03FCBAA92532}" type="pres">
      <dgm:prSet presAssocID="{3196B8CA-2E95-401F-A7CF-A9E2C4546465}" presName="connTx" presStyleLbl="parChTrans1D3" presStyleIdx="0" presStyleCnt="5"/>
      <dgm:spPr/>
      <dgm:t>
        <a:bodyPr/>
        <a:lstStyle/>
        <a:p>
          <a:endParaRPr lang="ru-RU"/>
        </a:p>
      </dgm:t>
    </dgm:pt>
    <dgm:pt modelId="{C972B264-F189-45FE-9102-756096A7ADDC}" type="pres">
      <dgm:prSet presAssocID="{A4759097-08A8-4F96-BD53-F78AE3649394}" presName="root2" presStyleCnt="0"/>
      <dgm:spPr/>
    </dgm:pt>
    <dgm:pt modelId="{6861584C-B48C-4868-926D-0FEE40AD5A51}" type="pres">
      <dgm:prSet presAssocID="{A4759097-08A8-4F96-BD53-F78AE3649394}" presName="LevelTwoTextNode" presStyleLbl="node3" presStyleIdx="0" presStyleCnt="5" custScaleX="111938">
        <dgm:presLayoutVars>
          <dgm:chPref val="3"/>
        </dgm:presLayoutVars>
      </dgm:prSet>
      <dgm:spPr/>
      <dgm:t>
        <a:bodyPr/>
        <a:lstStyle/>
        <a:p>
          <a:endParaRPr lang="ru-RU"/>
        </a:p>
      </dgm:t>
    </dgm:pt>
    <dgm:pt modelId="{5729B59F-B7EC-4B3A-A5D7-81F428F5F6A3}" type="pres">
      <dgm:prSet presAssocID="{A4759097-08A8-4F96-BD53-F78AE3649394}" presName="level3hierChild" presStyleCnt="0"/>
      <dgm:spPr/>
    </dgm:pt>
    <dgm:pt modelId="{409E51F8-6B05-4CFD-B9C9-C0F0F6B6729C}" type="pres">
      <dgm:prSet presAssocID="{D89D16E5-D7F6-4323-ACE4-661A5D802567}" presName="conn2-1" presStyleLbl="parChTrans1D3" presStyleIdx="1" presStyleCnt="5"/>
      <dgm:spPr/>
      <dgm:t>
        <a:bodyPr/>
        <a:lstStyle/>
        <a:p>
          <a:endParaRPr lang="ru-RU"/>
        </a:p>
      </dgm:t>
    </dgm:pt>
    <dgm:pt modelId="{58556CE8-C561-4F1E-AC5F-944F3A085B3A}" type="pres">
      <dgm:prSet presAssocID="{D89D16E5-D7F6-4323-ACE4-661A5D802567}" presName="connTx" presStyleLbl="parChTrans1D3" presStyleIdx="1" presStyleCnt="5"/>
      <dgm:spPr/>
      <dgm:t>
        <a:bodyPr/>
        <a:lstStyle/>
        <a:p>
          <a:endParaRPr lang="ru-RU"/>
        </a:p>
      </dgm:t>
    </dgm:pt>
    <dgm:pt modelId="{BF28DA17-6942-417D-AABB-FBFC8CC5FD2D}" type="pres">
      <dgm:prSet presAssocID="{5CCB2238-D35B-4B71-9A97-7E311E9E2EE2}" presName="root2" presStyleCnt="0"/>
      <dgm:spPr/>
    </dgm:pt>
    <dgm:pt modelId="{740126F4-FA77-4324-A7D0-762CB83A458F}" type="pres">
      <dgm:prSet presAssocID="{5CCB2238-D35B-4B71-9A97-7E311E9E2EE2}" presName="LevelTwoTextNode" presStyleLbl="node3" presStyleIdx="1" presStyleCnt="5" custScaleX="111938">
        <dgm:presLayoutVars>
          <dgm:chPref val="3"/>
        </dgm:presLayoutVars>
      </dgm:prSet>
      <dgm:spPr/>
      <dgm:t>
        <a:bodyPr/>
        <a:lstStyle/>
        <a:p>
          <a:endParaRPr lang="ru-RU"/>
        </a:p>
      </dgm:t>
    </dgm:pt>
    <dgm:pt modelId="{48E715D7-6E51-423D-AE95-50DF280364FD}" type="pres">
      <dgm:prSet presAssocID="{5CCB2238-D35B-4B71-9A97-7E311E9E2EE2}" presName="level3hierChild" presStyleCnt="0"/>
      <dgm:spPr/>
    </dgm:pt>
    <dgm:pt modelId="{B2E58A76-7B00-40B0-8E40-889A8DED6D8B}" type="pres">
      <dgm:prSet presAssocID="{C6895908-8F2E-4E51-8B85-2426A2166184}" presName="conn2-1" presStyleLbl="parChTrans1D3" presStyleIdx="2" presStyleCnt="5"/>
      <dgm:spPr/>
      <dgm:t>
        <a:bodyPr/>
        <a:lstStyle/>
        <a:p>
          <a:endParaRPr lang="ru-RU"/>
        </a:p>
      </dgm:t>
    </dgm:pt>
    <dgm:pt modelId="{3D57BEDD-AD9A-4C4F-B86F-39E311980B2E}" type="pres">
      <dgm:prSet presAssocID="{C6895908-8F2E-4E51-8B85-2426A2166184}" presName="connTx" presStyleLbl="parChTrans1D3" presStyleIdx="2" presStyleCnt="5"/>
      <dgm:spPr/>
      <dgm:t>
        <a:bodyPr/>
        <a:lstStyle/>
        <a:p>
          <a:endParaRPr lang="ru-RU"/>
        </a:p>
      </dgm:t>
    </dgm:pt>
    <dgm:pt modelId="{BBF40203-16C8-4D70-87E2-AA5C1CB6F2DE}" type="pres">
      <dgm:prSet presAssocID="{4B381C86-ED27-47BE-9E09-70A53EA8C26E}" presName="root2" presStyleCnt="0"/>
      <dgm:spPr/>
    </dgm:pt>
    <dgm:pt modelId="{1BF292ED-D1C3-4227-A006-3F111FFC7E29}" type="pres">
      <dgm:prSet presAssocID="{4B381C86-ED27-47BE-9E09-70A53EA8C26E}" presName="LevelTwoTextNode" presStyleLbl="node3" presStyleIdx="2" presStyleCnt="5" custScaleX="111938">
        <dgm:presLayoutVars>
          <dgm:chPref val="3"/>
        </dgm:presLayoutVars>
      </dgm:prSet>
      <dgm:spPr/>
      <dgm:t>
        <a:bodyPr/>
        <a:lstStyle/>
        <a:p>
          <a:endParaRPr lang="ru-RU"/>
        </a:p>
      </dgm:t>
    </dgm:pt>
    <dgm:pt modelId="{19EAE3EF-0D8E-4CD0-8931-C41D4EA6EDA4}" type="pres">
      <dgm:prSet presAssocID="{4B381C86-ED27-47BE-9E09-70A53EA8C26E}" presName="level3hierChild" presStyleCnt="0"/>
      <dgm:spPr/>
    </dgm:pt>
    <dgm:pt modelId="{7EE839E6-6EE0-4961-B4D6-CCF8C1FC92F8}" type="pres">
      <dgm:prSet presAssocID="{AD559217-95DB-476B-9F79-5F4E2C118077}" presName="conn2-1" presStyleLbl="parChTrans1D2" presStyleIdx="1" presStyleCnt="2"/>
      <dgm:spPr/>
      <dgm:t>
        <a:bodyPr/>
        <a:lstStyle/>
        <a:p>
          <a:endParaRPr lang="ru-RU"/>
        </a:p>
      </dgm:t>
    </dgm:pt>
    <dgm:pt modelId="{28ED6061-4232-44E0-A9CF-837817283DC6}" type="pres">
      <dgm:prSet presAssocID="{AD559217-95DB-476B-9F79-5F4E2C118077}" presName="connTx" presStyleLbl="parChTrans1D2" presStyleIdx="1" presStyleCnt="2"/>
      <dgm:spPr/>
      <dgm:t>
        <a:bodyPr/>
        <a:lstStyle/>
        <a:p>
          <a:endParaRPr lang="ru-RU"/>
        </a:p>
      </dgm:t>
    </dgm:pt>
    <dgm:pt modelId="{E5D49FEF-E8AA-4174-A2FA-AB5F537A5E1B}" type="pres">
      <dgm:prSet presAssocID="{0FB9D6BF-FAC5-4D5C-9ADD-C2BC15E718AB}" presName="root2" presStyleCnt="0"/>
      <dgm:spPr/>
    </dgm:pt>
    <dgm:pt modelId="{177DB8E1-265B-4D21-8F85-5F32B1F58325}" type="pres">
      <dgm:prSet presAssocID="{0FB9D6BF-FAC5-4D5C-9ADD-C2BC15E718AB}" presName="LevelTwoTextNode" presStyleLbl="node2" presStyleIdx="1" presStyleCnt="2">
        <dgm:presLayoutVars>
          <dgm:chPref val="3"/>
        </dgm:presLayoutVars>
      </dgm:prSet>
      <dgm:spPr/>
      <dgm:t>
        <a:bodyPr/>
        <a:lstStyle/>
        <a:p>
          <a:endParaRPr lang="ru-RU"/>
        </a:p>
      </dgm:t>
    </dgm:pt>
    <dgm:pt modelId="{87233005-937C-4DA0-82A1-75582BB08970}" type="pres">
      <dgm:prSet presAssocID="{0FB9D6BF-FAC5-4D5C-9ADD-C2BC15E718AB}" presName="level3hierChild" presStyleCnt="0"/>
      <dgm:spPr/>
    </dgm:pt>
    <dgm:pt modelId="{7AECB67E-67C4-4303-923A-256ECC8FA1D3}" type="pres">
      <dgm:prSet presAssocID="{C7B858E4-614B-4204-ACF7-0E6901922275}" presName="conn2-1" presStyleLbl="parChTrans1D3" presStyleIdx="3" presStyleCnt="5"/>
      <dgm:spPr/>
      <dgm:t>
        <a:bodyPr/>
        <a:lstStyle/>
        <a:p>
          <a:endParaRPr lang="ru-RU"/>
        </a:p>
      </dgm:t>
    </dgm:pt>
    <dgm:pt modelId="{DAB84DB5-8D8C-4C9A-AEFA-7796569014E3}" type="pres">
      <dgm:prSet presAssocID="{C7B858E4-614B-4204-ACF7-0E6901922275}" presName="connTx" presStyleLbl="parChTrans1D3" presStyleIdx="3" presStyleCnt="5"/>
      <dgm:spPr/>
      <dgm:t>
        <a:bodyPr/>
        <a:lstStyle/>
        <a:p>
          <a:endParaRPr lang="ru-RU"/>
        </a:p>
      </dgm:t>
    </dgm:pt>
    <dgm:pt modelId="{608DA60F-44E3-498A-923A-A3497ECD5021}" type="pres">
      <dgm:prSet presAssocID="{A9B513B5-1B11-4FEB-95E1-B4FDDBE295A1}" presName="root2" presStyleCnt="0"/>
      <dgm:spPr/>
    </dgm:pt>
    <dgm:pt modelId="{74E73B39-F3B0-44D9-9024-D8D72DAA5AC0}" type="pres">
      <dgm:prSet presAssocID="{A9B513B5-1B11-4FEB-95E1-B4FDDBE295A1}" presName="LevelTwoTextNode" presStyleLbl="node3" presStyleIdx="3" presStyleCnt="5" custScaleX="111938">
        <dgm:presLayoutVars>
          <dgm:chPref val="3"/>
        </dgm:presLayoutVars>
      </dgm:prSet>
      <dgm:spPr/>
      <dgm:t>
        <a:bodyPr/>
        <a:lstStyle/>
        <a:p>
          <a:endParaRPr lang="ru-RU"/>
        </a:p>
      </dgm:t>
    </dgm:pt>
    <dgm:pt modelId="{2BAC646F-CF6E-4CE0-A219-CD66738FE66D}" type="pres">
      <dgm:prSet presAssocID="{A9B513B5-1B11-4FEB-95E1-B4FDDBE295A1}" presName="level3hierChild" presStyleCnt="0"/>
      <dgm:spPr/>
    </dgm:pt>
    <dgm:pt modelId="{61C21557-FD66-4A11-B53C-CD913D29DEE2}" type="pres">
      <dgm:prSet presAssocID="{FDA46366-3E53-44CA-9E6F-04379BFC2429}" presName="conn2-1" presStyleLbl="parChTrans1D3" presStyleIdx="4" presStyleCnt="5"/>
      <dgm:spPr/>
      <dgm:t>
        <a:bodyPr/>
        <a:lstStyle/>
        <a:p>
          <a:endParaRPr lang="ru-RU"/>
        </a:p>
      </dgm:t>
    </dgm:pt>
    <dgm:pt modelId="{55D75A19-75B3-4387-8FB4-F7316A8A6AEF}" type="pres">
      <dgm:prSet presAssocID="{FDA46366-3E53-44CA-9E6F-04379BFC2429}" presName="connTx" presStyleLbl="parChTrans1D3" presStyleIdx="4" presStyleCnt="5"/>
      <dgm:spPr/>
      <dgm:t>
        <a:bodyPr/>
        <a:lstStyle/>
        <a:p>
          <a:endParaRPr lang="ru-RU"/>
        </a:p>
      </dgm:t>
    </dgm:pt>
    <dgm:pt modelId="{CC0D7398-76D1-4038-948F-AEC36C37F67C}" type="pres">
      <dgm:prSet presAssocID="{CEA13EC6-F4CA-420C-868F-74AEB5D8372F}" presName="root2" presStyleCnt="0"/>
      <dgm:spPr/>
    </dgm:pt>
    <dgm:pt modelId="{C31B6279-AB04-4D25-8863-EF2896D6C62F}" type="pres">
      <dgm:prSet presAssocID="{CEA13EC6-F4CA-420C-868F-74AEB5D8372F}" presName="LevelTwoTextNode" presStyleLbl="node3" presStyleIdx="4" presStyleCnt="5" custScaleX="111938">
        <dgm:presLayoutVars>
          <dgm:chPref val="3"/>
        </dgm:presLayoutVars>
      </dgm:prSet>
      <dgm:spPr/>
      <dgm:t>
        <a:bodyPr/>
        <a:lstStyle/>
        <a:p>
          <a:endParaRPr lang="ru-RU"/>
        </a:p>
      </dgm:t>
    </dgm:pt>
    <dgm:pt modelId="{B0570D24-AA31-48FC-B042-876A78C4DC50}" type="pres">
      <dgm:prSet presAssocID="{CEA13EC6-F4CA-420C-868F-74AEB5D8372F}" presName="level3hierChild" presStyleCnt="0"/>
      <dgm:spPr/>
    </dgm:pt>
  </dgm:ptLst>
  <dgm:cxnLst>
    <dgm:cxn modelId="{8197219B-38CB-4846-8BF0-E5A6307BB5A3}" type="presOf" srcId="{AD559217-95DB-476B-9F79-5F4E2C118077}" destId="{28ED6061-4232-44E0-A9CF-837817283DC6}" srcOrd="1" destOrd="0" presId="urn:microsoft.com/office/officeart/2005/8/layout/hierarchy2"/>
    <dgm:cxn modelId="{59E8FA7A-E16E-4F4B-AF87-8722DA128183}" type="presOf" srcId="{A4759097-08A8-4F96-BD53-F78AE3649394}" destId="{6861584C-B48C-4868-926D-0FEE40AD5A51}" srcOrd="0" destOrd="0" presId="urn:microsoft.com/office/officeart/2005/8/layout/hierarchy2"/>
    <dgm:cxn modelId="{2656AC7B-263D-49EA-8346-481C28955B97}" type="presOf" srcId="{A9B513B5-1B11-4FEB-95E1-B4FDDBE295A1}" destId="{74E73B39-F3B0-44D9-9024-D8D72DAA5AC0}" srcOrd="0" destOrd="0" presId="urn:microsoft.com/office/officeart/2005/8/layout/hierarchy2"/>
    <dgm:cxn modelId="{D4E93EA8-8945-45C6-A65C-E92F5EEAA100}" srcId="{08EBFD66-E56B-45BA-8D56-573D917DCEC5}" destId="{6548A759-E24C-4EDE-8685-6EB490677E6E}" srcOrd="0" destOrd="0" parTransId="{1A0A2913-1DB9-4870-8BF6-2C00FCD9D666}" sibTransId="{0C71B853-B572-4F1D-A0F5-D1CF167BCC89}"/>
    <dgm:cxn modelId="{E9E84273-B7B6-4936-9BB5-A89B57FA89F5}" type="presOf" srcId="{C6895908-8F2E-4E51-8B85-2426A2166184}" destId="{3D57BEDD-AD9A-4C4F-B86F-39E311980B2E}" srcOrd="1" destOrd="0" presId="urn:microsoft.com/office/officeart/2005/8/layout/hierarchy2"/>
    <dgm:cxn modelId="{52DC165A-4538-4101-96AB-2954C44FAB2E}" srcId="{0FB9D6BF-FAC5-4D5C-9ADD-C2BC15E718AB}" destId="{CEA13EC6-F4CA-420C-868F-74AEB5D8372F}" srcOrd="1" destOrd="0" parTransId="{FDA46366-3E53-44CA-9E6F-04379BFC2429}" sibTransId="{B4BBECF4-C2A3-48F4-A068-D9456AF63B01}"/>
    <dgm:cxn modelId="{86B35E6E-0E50-4B4F-8883-A8D2FA488270}" type="presOf" srcId="{AD559217-95DB-476B-9F79-5F4E2C118077}" destId="{7EE839E6-6EE0-4961-B4D6-CCF8C1FC92F8}" srcOrd="0" destOrd="0" presId="urn:microsoft.com/office/officeart/2005/8/layout/hierarchy2"/>
    <dgm:cxn modelId="{D78B9E0C-104D-4451-BEE8-C5C7C2986DBE}" type="presOf" srcId="{0FB9D6BF-FAC5-4D5C-9ADD-C2BC15E718AB}" destId="{177DB8E1-265B-4D21-8F85-5F32B1F58325}" srcOrd="0" destOrd="0" presId="urn:microsoft.com/office/officeart/2005/8/layout/hierarchy2"/>
    <dgm:cxn modelId="{E172C1DA-0207-4087-A934-41BC1EA93013}" srcId="{6548A759-E24C-4EDE-8685-6EB490677E6E}" destId="{A4759097-08A8-4F96-BD53-F78AE3649394}" srcOrd="0" destOrd="0" parTransId="{3196B8CA-2E95-401F-A7CF-A9E2C4546465}" sibTransId="{DC75A93E-739F-439E-A06E-B93DB647DFA5}"/>
    <dgm:cxn modelId="{98753E3B-C1C5-4A26-BD50-38D329B59C47}" type="presOf" srcId="{CEA13EC6-F4CA-420C-868F-74AEB5D8372F}" destId="{C31B6279-AB04-4D25-8863-EF2896D6C62F}" srcOrd="0" destOrd="0" presId="urn:microsoft.com/office/officeart/2005/8/layout/hierarchy2"/>
    <dgm:cxn modelId="{E372D0D1-4CBD-4758-8B9E-349E12B69FD7}" srcId="{08EBFD66-E56B-45BA-8D56-573D917DCEC5}" destId="{0FB9D6BF-FAC5-4D5C-9ADD-C2BC15E718AB}" srcOrd="1" destOrd="0" parTransId="{AD559217-95DB-476B-9F79-5F4E2C118077}" sibTransId="{B76A4F17-2B10-4CA6-B64B-C548596201DB}"/>
    <dgm:cxn modelId="{34EFE480-6F05-410B-AF5E-6D5265CBB6AA}" type="presOf" srcId="{C7B858E4-614B-4204-ACF7-0E6901922275}" destId="{DAB84DB5-8D8C-4C9A-AEFA-7796569014E3}" srcOrd="1" destOrd="0" presId="urn:microsoft.com/office/officeart/2005/8/layout/hierarchy2"/>
    <dgm:cxn modelId="{B7AE6034-5523-4D3A-BBC0-48612E49C9F9}" type="presOf" srcId="{CE93DE1C-0D81-42F0-B763-2D494A6BB5D0}" destId="{723FCB10-9FF9-487F-BFE6-AE15535AA313}" srcOrd="0" destOrd="0" presId="urn:microsoft.com/office/officeart/2005/8/layout/hierarchy2"/>
    <dgm:cxn modelId="{74B0C346-93F2-43E5-AF4C-7422F7269ACA}" srcId="{6548A759-E24C-4EDE-8685-6EB490677E6E}" destId="{4B381C86-ED27-47BE-9E09-70A53EA8C26E}" srcOrd="2" destOrd="0" parTransId="{C6895908-8F2E-4E51-8B85-2426A2166184}" sibTransId="{54B6F3F1-68E1-4119-A5BD-90F702D6A333}"/>
    <dgm:cxn modelId="{4A4659BB-DA06-47A0-8AA7-0D45A936D1DC}" type="presOf" srcId="{D89D16E5-D7F6-4323-ACE4-661A5D802567}" destId="{58556CE8-C561-4F1E-AC5F-944F3A085B3A}" srcOrd="1" destOrd="0" presId="urn:microsoft.com/office/officeart/2005/8/layout/hierarchy2"/>
    <dgm:cxn modelId="{331D7059-3494-46A9-BDAE-8D4278E96463}" type="presOf" srcId="{4B381C86-ED27-47BE-9E09-70A53EA8C26E}" destId="{1BF292ED-D1C3-4227-A006-3F111FFC7E29}" srcOrd="0" destOrd="0" presId="urn:microsoft.com/office/officeart/2005/8/layout/hierarchy2"/>
    <dgm:cxn modelId="{7A0EE50D-C6DB-4AEF-BBAE-33C51DDF3762}" srcId="{6548A759-E24C-4EDE-8685-6EB490677E6E}" destId="{5CCB2238-D35B-4B71-9A97-7E311E9E2EE2}" srcOrd="1" destOrd="0" parTransId="{D89D16E5-D7F6-4323-ACE4-661A5D802567}" sibTransId="{DDC2DFEE-1978-4DA4-887C-3EB7E77C4E70}"/>
    <dgm:cxn modelId="{3C52179D-6CE5-4536-81D1-35D6593CF054}" type="presOf" srcId="{FDA46366-3E53-44CA-9E6F-04379BFC2429}" destId="{55D75A19-75B3-4387-8FB4-F7316A8A6AEF}" srcOrd="1" destOrd="0" presId="urn:microsoft.com/office/officeart/2005/8/layout/hierarchy2"/>
    <dgm:cxn modelId="{CE9AA04A-67B3-457F-9D84-572F50946D29}" type="presOf" srcId="{D89D16E5-D7F6-4323-ACE4-661A5D802567}" destId="{409E51F8-6B05-4CFD-B9C9-C0F0F6B6729C}" srcOrd="0" destOrd="0" presId="urn:microsoft.com/office/officeart/2005/8/layout/hierarchy2"/>
    <dgm:cxn modelId="{2B6D65E4-2F1C-4375-BE11-AE23DDFCC510}" type="presOf" srcId="{C7B858E4-614B-4204-ACF7-0E6901922275}" destId="{7AECB67E-67C4-4303-923A-256ECC8FA1D3}" srcOrd="0" destOrd="0" presId="urn:microsoft.com/office/officeart/2005/8/layout/hierarchy2"/>
    <dgm:cxn modelId="{C99E1B3E-7519-474E-8DC1-A0BCFE06A6CB}" srcId="{0FB9D6BF-FAC5-4D5C-9ADD-C2BC15E718AB}" destId="{A9B513B5-1B11-4FEB-95E1-B4FDDBE295A1}" srcOrd="0" destOrd="0" parTransId="{C7B858E4-614B-4204-ACF7-0E6901922275}" sibTransId="{D5E55F24-A62D-498D-9AC0-F7E43860D09E}"/>
    <dgm:cxn modelId="{6878D842-AEAA-4B0B-B044-38D612DFD188}" type="presOf" srcId="{3196B8CA-2E95-401F-A7CF-A9E2C4546465}" destId="{FDA84871-ACAE-40C4-8E81-03FCBAA92532}" srcOrd="1" destOrd="0" presId="urn:microsoft.com/office/officeart/2005/8/layout/hierarchy2"/>
    <dgm:cxn modelId="{989F6C5D-7822-4615-B1FB-4FDE975D606D}" type="presOf" srcId="{1A0A2913-1DB9-4870-8BF6-2C00FCD9D666}" destId="{F20223E6-A034-4706-9013-D55E240A90C6}" srcOrd="0" destOrd="0" presId="urn:microsoft.com/office/officeart/2005/8/layout/hierarchy2"/>
    <dgm:cxn modelId="{4F6CE87B-C1A0-4277-B449-8BDFAC540C0E}" type="presOf" srcId="{6548A759-E24C-4EDE-8685-6EB490677E6E}" destId="{0085C874-17F2-4972-B04C-DCBD71EE7075}" srcOrd="0" destOrd="0" presId="urn:microsoft.com/office/officeart/2005/8/layout/hierarchy2"/>
    <dgm:cxn modelId="{1143C6A7-D804-480F-B887-71708B88635B}" type="presOf" srcId="{3196B8CA-2E95-401F-A7CF-A9E2C4546465}" destId="{C3907977-C460-4D6F-B41E-1ED6D568DB14}" srcOrd="0" destOrd="0" presId="urn:microsoft.com/office/officeart/2005/8/layout/hierarchy2"/>
    <dgm:cxn modelId="{D2021194-8681-407F-9126-E6D84458FED8}" type="presOf" srcId="{08EBFD66-E56B-45BA-8D56-573D917DCEC5}" destId="{486C858D-6947-45B0-8FDA-347C963A0C1B}" srcOrd="0" destOrd="0" presId="urn:microsoft.com/office/officeart/2005/8/layout/hierarchy2"/>
    <dgm:cxn modelId="{6784F81A-4412-4DED-ACFA-6D37E091B2F5}" srcId="{CE93DE1C-0D81-42F0-B763-2D494A6BB5D0}" destId="{08EBFD66-E56B-45BA-8D56-573D917DCEC5}" srcOrd="0" destOrd="0" parTransId="{F458BEED-0FF1-4324-80F5-AD293FE5E7AE}" sibTransId="{9318B89E-481F-48A1-B30B-3D905D4AA305}"/>
    <dgm:cxn modelId="{827AA315-6542-4938-87AA-8D2293EDE199}" type="presOf" srcId="{C6895908-8F2E-4E51-8B85-2426A2166184}" destId="{B2E58A76-7B00-40B0-8E40-889A8DED6D8B}" srcOrd="0" destOrd="0" presId="urn:microsoft.com/office/officeart/2005/8/layout/hierarchy2"/>
    <dgm:cxn modelId="{3430FC5F-FA9D-42D7-AEC8-78F5C2E4732D}" type="presOf" srcId="{1A0A2913-1DB9-4870-8BF6-2C00FCD9D666}" destId="{4AF524D4-0079-4DBB-B071-784913C14986}" srcOrd="1" destOrd="0" presId="urn:microsoft.com/office/officeart/2005/8/layout/hierarchy2"/>
    <dgm:cxn modelId="{3150C3AB-FFE3-4255-B5A0-CF63C1767BA1}" type="presOf" srcId="{5CCB2238-D35B-4B71-9A97-7E311E9E2EE2}" destId="{740126F4-FA77-4324-A7D0-762CB83A458F}" srcOrd="0" destOrd="0" presId="urn:microsoft.com/office/officeart/2005/8/layout/hierarchy2"/>
    <dgm:cxn modelId="{297FD710-E39F-4BFF-BE76-B14D0C992805}" type="presOf" srcId="{FDA46366-3E53-44CA-9E6F-04379BFC2429}" destId="{61C21557-FD66-4A11-B53C-CD913D29DEE2}" srcOrd="0" destOrd="0" presId="urn:microsoft.com/office/officeart/2005/8/layout/hierarchy2"/>
    <dgm:cxn modelId="{9A8D70F8-928A-48A7-9F29-AC83FEA03911}" type="presParOf" srcId="{723FCB10-9FF9-487F-BFE6-AE15535AA313}" destId="{349CE5F5-F784-4B57-8E3F-3B94151EDF60}" srcOrd="0" destOrd="0" presId="urn:microsoft.com/office/officeart/2005/8/layout/hierarchy2"/>
    <dgm:cxn modelId="{7D37A822-EED5-4C59-975B-43555E94B104}" type="presParOf" srcId="{349CE5F5-F784-4B57-8E3F-3B94151EDF60}" destId="{486C858D-6947-45B0-8FDA-347C963A0C1B}" srcOrd="0" destOrd="0" presId="urn:microsoft.com/office/officeart/2005/8/layout/hierarchy2"/>
    <dgm:cxn modelId="{3136BDCD-8124-4BA1-BC8C-2F0579AEA109}" type="presParOf" srcId="{349CE5F5-F784-4B57-8E3F-3B94151EDF60}" destId="{C229EBF2-A15F-486C-BA52-4763F3612540}" srcOrd="1" destOrd="0" presId="urn:microsoft.com/office/officeart/2005/8/layout/hierarchy2"/>
    <dgm:cxn modelId="{9A6BC987-64B6-4956-AD7D-83857F61F80B}" type="presParOf" srcId="{C229EBF2-A15F-486C-BA52-4763F3612540}" destId="{F20223E6-A034-4706-9013-D55E240A90C6}" srcOrd="0" destOrd="0" presId="urn:microsoft.com/office/officeart/2005/8/layout/hierarchy2"/>
    <dgm:cxn modelId="{66AEEA9A-D262-4E72-9E23-9CE0CD4024AD}" type="presParOf" srcId="{F20223E6-A034-4706-9013-D55E240A90C6}" destId="{4AF524D4-0079-4DBB-B071-784913C14986}" srcOrd="0" destOrd="0" presId="urn:microsoft.com/office/officeart/2005/8/layout/hierarchy2"/>
    <dgm:cxn modelId="{058E5CD2-E280-4315-827C-0F98C9C66FF1}" type="presParOf" srcId="{C229EBF2-A15F-486C-BA52-4763F3612540}" destId="{06078EE2-E107-4454-B27A-96371181690D}" srcOrd="1" destOrd="0" presId="urn:microsoft.com/office/officeart/2005/8/layout/hierarchy2"/>
    <dgm:cxn modelId="{4B91F1F5-83AE-42F2-B2D9-5499B06FCD4B}" type="presParOf" srcId="{06078EE2-E107-4454-B27A-96371181690D}" destId="{0085C874-17F2-4972-B04C-DCBD71EE7075}" srcOrd="0" destOrd="0" presId="urn:microsoft.com/office/officeart/2005/8/layout/hierarchy2"/>
    <dgm:cxn modelId="{E02BB334-B698-40EB-A3A4-16B86B14A820}" type="presParOf" srcId="{06078EE2-E107-4454-B27A-96371181690D}" destId="{325F9813-A392-4053-8FB7-0E68B7B5DC13}" srcOrd="1" destOrd="0" presId="urn:microsoft.com/office/officeart/2005/8/layout/hierarchy2"/>
    <dgm:cxn modelId="{A2A6EF26-7D47-4677-A2C6-1890169A2E69}" type="presParOf" srcId="{325F9813-A392-4053-8FB7-0E68B7B5DC13}" destId="{C3907977-C460-4D6F-B41E-1ED6D568DB14}" srcOrd="0" destOrd="0" presId="urn:microsoft.com/office/officeart/2005/8/layout/hierarchy2"/>
    <dgm:cxn modelId="{9FFB08EF-9440-4F89-9992-AF954B75E4A3}" type="presParOf" srcId="{C3907977-C460-4D6F-B41E-1ED6D568DB14}" destId="{FDA84871-ACAE-40C4-8E81-03FCBAA92532}" srcOrd="0" destOrd="0" presId="urn:microsoft.com/office/officeart/2005/8/layout/hierarchy2"/>
    <dgm:cxn modelId="{1AAD8B76-8ABA-42C0-B942-212573B65739}" type="presParOf" srcId="{325F9813-A392-4053-8FB7-0E68B7B5DC13}" destId="{C972B264-F189-45FE-9102-756096A7ADDC}" srcOrd="1" destOrd="0" presId="urn:microsoft.com/office/officeart/2005/8/layout/hierarchy2"/>
    <dgm:cxn modelId="{F638CA84-1166-41B5-B801-B6B06DEEAD59}" type="presParOf" srcId="{C972B264-F189-45FE-9102-756096A7ADDC}" destId="{6861584C-B48C-4868-926D-0FEE40AD5A51}" srcOrd="0" destOrd="0" presId="urn:microsoft.com/office/officeart/2005/8/layout/hierarchy2"/>
    <dgm:cxn modelId="{6C3492A8-8931-467F-AF05-EFDF44D468B8}" type="presParOf" srcId="{C972B264-F189-45FE-9102-756096A7ADDC}" destId="{5729B59F-B7EC-4B3A-A5D7-81F428F5F6A3}" srcOrd="1" destOrd="0" presId="urn:microsoft.com/office/officeart/2005/8/layout/hierarchy2"/>
    <dgm:cxn modelId="{7BED1BA3-4811-4D5C-952D-85E2E5E31DAF}" type="presParOf" srcId="{325F9813-A392-4053-8FB7-0E68B7B5DC13}" destId="{409E51F8-6B05-4CFD-B9C9-C0F0F6B6729C}" srcOrd="2" destOrd="0" presId="urn:microsoft.com/office/officeart/2005/8/layout/hierarchy2"/>
    <dgm:cxn modelId="{6BCBDF1C-3A66-4878-BE00-195391202554}" type="presParOf" srcId="{409E51F8-6B05-4CFD-B9C9-C0F0F6B6729C}" destId="{58556CE8-C561-4F1E-AC5F-944F3A085B3A}" srcOrd="0" destOrd="0" presId="urn:microsoft.com/office/officeart/2005/8/layout/hierarchy2"/>
    <dgm:cxn modelId="{7FE0B8FC-62C0-4CE4-8709-99C2C58326B1}" type="presParOf" srcId="{325F9813-A392-4053-8FB7-0E68B7B5DC13}" destId="{BF28DA17-6942-417D-AABB-FBFC8CC5FD2D}" srcOrd="3" destOrd="0" presId="urn:microsoft.com/office/officeart/2005/8/layout/hierarchy2"/>
    <dgm:cxn modelId="{7F2A8BA9-F903-43A2-8BD8-1D60DE8B7EF1}" type="presParOf" srcId="{BF28DA17-6942-417D-AABB-FBFC8CC5FD2D}" destId="{740126F4-FA77-4324-A7D0-762CB83A458F}" srcOrd="0" destOrd="0" presId="urn:microsoft.com/office/officeart/2005/8/layout/hierarchy2"/>
    <dgm:cxn modelId="{2B206C78-43D0-4C17-A3C2-72306007B9EC}" type="presParOf" srcId="{BF28DA17-6942-417D-AABB-FBFC8CC5FD2D}" destId="{48E715D7-6E51-423D-AE95-50DF280364FD}" srcOrd="1" destOrd="0" presId="urn:microsoft.com/office/officeart/2005/8/layout/hierarchy2"/>
    <dgm:cxn modelId="{47DA3072-2633-4F18-BBE7-FEB9384B075A}" type="presParOf" srcId="{325F9813-A392-4053-8FB7-0E68B7B5DC13}" destId="{B2E58A76-7B00-40B0-8E40-889A8DED6D8B}" srcOrd="4" destOrd="0" presId="urn:microsoft.com/office/officeart/2005/8/layout/hierarchy2"/>
    <dgm:cxn modelId="{390872A4-9557-4682-8516-0CA96B13E01F}" type="presParOf" srcId="{B2E58A76-7B00-40B0-8E40-889A8DED6D8B}" destId="{3D57BEDD-AD9A-4C4F-B86F-39E311980B2E}" srcOrd="0" destOrd="0" presId="urn:microsoft.com/office/officeart/2005/8/layout/hierarchy2"/>
    <dgm:cxn modelId="{1B8FD45C-A7CE-40F1-BDF5-80D330478699}" type="presParOf" srcId="{325F9813-A392-4053-8FB7-0E68B7B5DC13}" destId="{BBF40203-16C8-4D70-87E2-AA5C1CB6F2DE}" srcOrd="5" destOrd="0" presId="urn:microsoft.com/office/officeart/2005/8/layout/hierarchy2"/>
    <dgm:cxn modelId="{707FCF9C-6FA2-4950-8BB5-E8C58AF1C27F}" type="presParOf" srcId="{BBF40203-16C8-4D70-87E2-AA5C1CB6F2DE}" destId="{1BF292ED-D1C3-4227-A006-3F111FFC7E29}" srcOrd="0" destOrd="0" presId="urn:microsoft.com/office/officeart/2005/8/layout/hierarchy2"/>
    <dgm:cxn modelId="{809FC020-D152-401E-A073-6A95DB6381CD}" type="presParOf" srcId="{BBF40203-16C8-4D70-87E2-AA5C1CB6F2DE}" destId="{19EAE3EF-0D8E-4CD0-8931-C41D4EA6EDA4}" srcOrd="1" destOrd="0" presId="urn:microsoft.com/office/officeart/2005/8/layout/hierarchy2"/>
    <dgm:cxn modelId="{287995DC-5A8E-4145-A829-45825207F8D4}" type="presParOf" srcId="{C229EBF2-A15F-486C-BA52-4763F3612540}" destId="{7EE839E6-6EE0-4961-B4D6-CCF8C1FC92F8}" srcOrd="2" destOrd="0" presId="urn:microsoft.com/office/officeart/2005/8/layout/hierarchy2"/>
    <dgm:cxn modelId="{1377241A-5E7B-42B6-85B6-257BB09BA898}" type="presParOf" srcId="{7EE839E6-6EE0-4961-B4D6-CCF8C1FC92F8}" destId="{28ED6061-4232-44E0-A9CF-837817283DC6}" srcOrd="0" destOrd="0" presId="urn:microsoft.com/office/officeart/2005/8/layout/hierarchy2"/>
    <dgm:cxn modelId="{0CB26D15-2711-47A3-93EE-C19D6AAB05B1}" type="presParOf" srcId="{C229EBF2-A15F-486C-BA52-4763F3612540}" destId="{E5D49FEF-E8AA-4174-A2FA-AB5F537A5E1B}" srcOrd="3" destOrd="0" presId="urn:microsoft.com/office/officeart/2005/8/layout/hierarchy2"/>
    <dgm:cxn modelId="{42E83C69-B3DF-408D-8304-E92CB031F430}" type="presParOf" srcId="{E5D49FEF-E8AA-4174-A2FA-AB5F537A5E1B}" destId="{177DB8E1-265B-4D21-8F85-5F32B1F58325}" srcOrd="0" destOrd="0" presId="urn:microsoft.com/office/officeart/2005/8/layout/hierarchy2"/>
    <dgm:cxn modelId="{3AF5664B-3430-4B94-A155-89AF9A27964B}" type="presParOf" srcId="{E5D49FEF-E8AA-4174-A2FA-AB5F537A5E1B}" destId="{87233005-937C-4DA0-82A1-75582BB08970}" srcOrd="1" destOrd="0" presId="urn:microsoft.com/office/officeart/2005/8/layout/hierarchy2"/>
    <dgm:cxn modelId="{07DB1400-F906-4B76-9918-0A19C7F3E7E6}" type="presParOf" srcId="{87233005-937C-4DA0-82A1-75582BB08970}" destId="{7AECB67E-67C4-4303-923A-256ECC8FA1D3}" srcOrd="0" destOrd="0" presId="urn:microsoft.com/office/officeart/2005/8/layout/hierarchy2"/>
    <dgm:cxn modelId="{7923A348-3E5F-43C0-9EEB-F224DAA79A2A}" type="presParOf" srcId="{7AECB67E-67C4-4303-923A-256ECC8FA1D3}" destId="{DAB84DB5-8D8C-4C9A-AEFA-7796569014E3}" srcOrd="0" destOrd="0" presId="urn:microsoft.com/office/officeart/2005/8/layout/hierarchy2"/>
    <dgm:cxn modelId="{ED0963D2-FC69-4180-857D-20BCB0F92BBE}" type="presParOf" srcId="{87233005-937C-4DA0-82A1-75582BB08970}" destId="{608DA60F-44E3-498A-923A-A3497ECD5021}" srcOrd="1" destOrd="0" presId="urn:microsoft.com/office/officeart/2005/8/layout/hierarchy2"/>
    <dgm:cxn modelId="{2BEE79E0-3481-4419-8C19-1CB46C0F2586}" type="presParOf" srcId="{608DA60F-44E3-498A-923A-A3497ECD5021}" destId="{74E73B39-F3B0-44D9-9024-D8D72DAA5AC0}" srcOrd="0" destOrd="0" presId="urn:microsoft.com/office/officeart/2005/8/layout/hierarchy2"/>
    <dgm:cxn modelId="{A12FBC89-7BB2-4474-B5BF-9B5BD82EBB5E}" type="presParOf" srcId="{608DA60F-44E3-498A-923A-A3497ECD5021}" destId="{2BAC646F-CF6E-4CE0-A219-CD66738FE66D}" srcOrd="1" destOrd="0" presId="urn:microsoft.com/office/officeart/2005/8/layout/hierarchy2"/>
    <dgm:cxn modelId="{E0D85BDD-3F9E-409B-903E-EDF4561B3256}" type="presParOf" srcId="{87233005-937C-4DA0-82A1-75582BB08970}" destId="{61C21557-FD66-4A11-B53C-CD913D29DEE2}" srcOrd="2" destOrd="0" presId="urn:microsoft.com/office/officeart/2005/8/layout/hierarchy2"/>
    <dgm:cxn modelId="{63B357CF-433F-4A4A-A1E7-82416747609E}" type="presParOf" srcId="{61C21557-FD66-4A11-B53C-CD913D29DEE2}" destId="{55D75A19-75B3-4387-8FB4-F7316A8A6AEF}" srcOrd="0" destOrd="0" presId="urn:microsoft.com/office/officeart/2005/8/layout/hierarchy2"/>
    <dgm:cxn modelId="{E3A30761-FA00-4C52-AA04-0A65B15C09FA}" type="presParOf" srcId="{87233005-937C-4DA0-82A1-75582BB08970}" destId="{CC0D7398-76D1-4038-948F-AEC36C37F67C}" srcOrd="3" destOrd="0" presId="urn:microsoft.com/office/officeart/2005/8/layout/hierarchy2"/>
    <dgm:cxn modelId="{61B404CD-8F2D-45D7-9F3F-5C2E2DCB4FFD}" type="presParOf" srcId="{CC0D7398-76D1-4038-948F-AEC36C37F67C}" destId="{C31B6279-AB04-4D25-8863-EF2896D6C62F}" srcOrd="0" destOrd="0" presId="urn:microsoft.com/office/officeart/2005/8/layout/hierarchy2"/>
    <dgm:cxn modelId="{4BC963C8-CD31-44D1-A726-60DA081D0AFF}" type="presParOf" srcId="{CC0D7398-76D1-4038-948F-AEC36C37F67C}" destId="{B0570D24-AA31-48FC-B042-876A78C4DC50}"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E93DE1C-0D81-42F0-B763-2D494A6BB5D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08EBFD66-E56B-45BA-8D56-573D917DCEC5}">
      <dgm:prSet phldrT="[Текст]" custT="1"/>
      <dgm:spPr>
        <a:solidFill>
          <a:srgbClr val="00B0F0"/>
        </a:solidFill>
      </dgm:spPr>
      <dgm:t>
        <a:bodyPr/>
        <a:lstStyle/>
        <a:p>
          <a:pPr>
            <a:lnSpc>
              <a:spcPct val="100000"/>
            </a:lnSpc>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ОСНОВНЫЕ ПРОИЗВОДИТЕЛИ ЖЕМЧУЖНЫХ ВИН</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F458BEED-0FF1-4324-80F5-AD293FE5E7AE}" cxnId="{6784F81A-4412-4DED-ACFA-6D37E091B2F5}" type="parTrans">
      <dgm:prSet/>
      <dgm:spPr/>
      <dgm:t>
        <a:bodyPr/>
        <a:lstStyle/>
        <a:p>
          <a:endParaRPr lang="ru-RU"/>
        </a:p>
      </dgm:t>
    </dgm:pt>
    <dgm:pt modelId="{9318B89E-481F-48A1-B30B-3D905D4AA305}" cxnId="{6784F81A-4412-4DED-ACFA-6D37E091B2F5}" type="sibTrans">
      <dgm:prSet/>
      <dgm:spPr/>
      <dgm:t>
        <a:bodyPr/>
        <a:lstStyle/>
        <a:p>
          <a:endParaRPr lang="ru-RU"/>
        </a:p>
      </dgm:t>
    </dgm:pt>
    <dgm:pt modelId="{6548A759-E24C-4EDE-8685-6EB490677E6E}">
      <dgm:prSet phldrT="[Текст]" custT="1"/>
      <dgm:spPr>
        <a:solidFill>
          <a:srgbClr val="00B0F0"/>
        </a:solidFill>
      </dgm:spPr>
      <dgm:t>
        <a:bodyPr/>
        <a:lstStyle/>
        <a:p>
          <a:pPr>
            <a:lnSpc>
              <a:spcPct val="100000"/>
            </a:lnSpc>
            <a:spcAft>
              <a:spcPts val="0"/>
            </a:spcAft>
          </a:pPr>
          <a:r>
            <a:rPr lang="ru-RU" sz="2400" b="1" i="0" dirty="0" smtClean="0">
              <a:solidFill>
                <a:schemeClr val="tx1"/>
              </a:solidFill>
              <a:latin typeface="Times New Roman" panose="02020603050405020304" pitchFamily="18" charset="0"/>
              <a:cs typeface="Times New Roman" panose="02020603050405020304" pitchFamily="18" charset="0"/>
            </a:rPr>
            <a:t>Италия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Франция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Германия</a:t>
          </a:r>
          <a:r>
            <a:rPr lang="ru-RU" sz="2400" b="0" i="0" dirty="0" smtClean="0">
              <a:solidFill>
                <a:schemeClr val="tx1"/>
              </a:solidFill>
              <a:latin typeface="Times New Roman" panose="02020603050405020304" pitchFamily="18" charset="0"/>
              <a:cs typeface="Times New Roman" panose="02020603050405020304" pitchFamily="18" charset="0"/>
            </a:rPr>
            <a:t> и </a:t>
          </a:r>
          <a:r>
            <a:rPr lang="ru-RU" sz="2400" b="1" i="0" dirty="0" smtClean="0">
              <a:solidFill>
                <a:schemeClr val="tx1"/>
              </a:solidFill>
              <a:latin typeface="Times New Roman" panose="02020603050405020304" pitchFamily="18" charset="0"/>
              <a:cs typeface="Times New Roman" panose="02020603050405020304" pitchFamily="18" charset="0"/>
            </a:rPr>
            <a:t>Австралия</a:t>
          </a:r>
          <a:r>
            <a:rPr lang="ru-RU" sz="2400" b="0" i="0" dirty="0" smtClean="0">
              <a:solidFill>
                <a:schemeClr val="tx1"/>
              </a:solidFill>
              <a:latin typeface="Times New Roman" panose="02020603050405020304" pitchFamily="18" charset="0"/>
              <a:cs typeface="Times New Roman" panose="02020603050405020304" pitchFamily="18" charset="0"/>
            </a:rPr>
            <a:t> </a:t>
          </a:r>
        </a:p>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(85% мирового объема)</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1A0A2913-1DB9-4870-8BF6-2C00FCD9D666}" cxnId="{D4E93EA8-8945-45C6-A65C-E92F5EEAA100}" type="parTrans">
      <dgm:prSet/>
      <dgm:spPr/>
      <dgm:t>
        <a:bodyPr/>
        <a:lstStyle/>
        <a:p>
          <a:endParaRPr lang="ru-RU"/>
        </a:p>
      </dgm:t>
    </dgm:pt>
    <dgm:pt modelId="{0C71B853-B572-4F1D-A0F5-D1CF167BCC89}" cxnId="{D4E93EA8-8945-45C6-A65C-E92F5EEAA100}" type="sibTrans">
      <dgm:prSet/>
      <dgm:spPr/>
      <dgm:t>
        <a:bodyPr/>
        <a:lstStyle/>
        <a:p>
          <a:endParaRPr lang="ru-RU"/>
        </a:p>
      </dgm:t>
    </dgm:pt>
    <dgm:pt modelId="{0FB9D6BF-FAC5-4D5C-9ADD-C2BC15E718AB}">
      <dgm:prSet phldrT="[Текст]" custT="1"/>
      <dgm:spPr>
        <a:solidFill>
          <a:srgbClr val="00B0F0"/>
        </a:solidFill>
      </dgm:spPr>
      <dgm:t>
        <a:bodyPr/>
        <a:lstStyle/>
        <a:p>
          <a:pPr>
            <a:lnSpc>
              <a:spcPct val="100000"/>
            </a:lnSpc>
            <a:spcAft>
              <a:spcPts val="0"/>
            </a:spcAft>
          </a:pPr>
          <a:r>
            <a:rPr lang="ru-RU" sz="2400" b="1" i="0" dirty="0" smtClean="0">
              <a:solidFill>
                <a:schemeClr val="tx1"/>
              </a:solidFill>
              <a:latin typeface="Times New Roman" panose="02020603050405020304" pitchFamily="18" charset="0"/>
              <a:cs typeface="Times New Roman" panose="02020603050405020304" pitchFamily="18" charset="0"/>
            </a:rPr>
            <a:t>ЮАР</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Португалия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Испания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Аргентина</a:t>
          </a:r>
          <a:r>
            <a:rPr lang="ru-RU" sz="2400" b="0" i="0" dirty="0" smtClean="0">
              <a:solidFill>
                <a:schemeClr val="tx1"/>
              </a:solidFill>
              <a:latin typeface="Times New Roman" panose="02020603050405020304" pitchFamily="18" charset="0"/>
              <a:cs typeface="Times New Roman" panose="02020603050405020304" pitchFamily="18" charset="0"/>
            </a:rPr>
            <a:t> и </a:t>
          </a:r>
          <a:r>
            <a:rPr lang="ru-RU" sz="2400" b="1" i="0" dirty="0" smtClean="0">
              <a:solidFill>
                <a:schemeClr val="tx1"/>
              </a:solidFill>
              <a:latin typeface="Times New Roman" panose="02020603050405020304" pitchFamily="18" charset="0"/>
              <a:cs typeface="Times New Roman" panose="02020603050405020304" pitchFamily="18" charset="0"/>
            </a:rPr>
            <a:t>Австрия</a:t>
          </a:r>
        </a:p>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(10% мирового выпуска)</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AD559217-95DB-476B-9F79-5F4E2C118077}" cxnId="{E372D0D1-4CBD-4758-8B9E-349E12B69FD7}" type="parTrans">
      <dgm:prSet/>
      <dgm:spPr/>
      <dgm:t>
        <a:bodyPr/>
        <a:lstStyle/>
        <a:p>
          <a:endParaRPr lang="ru-RU"/>
        </a:p>
      </dgm:t>
    </dgm:pt>
    <dgm:pt modelId="{B76A4F17-2B10-4CA6-B64B-C548596201DB}" cxnId="{E372D0D1-4CBD-4758-8B9E-349E12B69FD7}" type="sibTrans">
      <dgm:prSet/>
      <dgm:spPr/>
      <dgm:t>
        <a:bodyPr/>
        <a:lstStyle/>
        <a:p>
          <a:endParaRPr lang="ru-RU"/>
        </a:p>
      </dgm:t>
    </dgm:pt>
    <dgm:pt modelId="{723FCB10-9FF9-487F-BFE6-AE15535AA313}" type="pres">
      <dgm:prSet presAssocID="{CE93DE1C-0D81-42F0-B763-2D494A6BB5D0}" presName="diagram" presStyleCnt="0">
        <dgm:presLayoutVars>
          <dgm:chPref val="1"/>
          <dgm:dir/>
          <dgm:animOne val="branch"/>
          <dgm:animLvl val="lvl"/>
          <dgm:resizeHandles val="exact"/>
        </dgm:presLayoutVars>
      </dgm:prSet>
      <dgm:spPr/>
      <dgm:t>
        <a:bodyPr/>
        <a:lstStyle/>
        <a:p>
          <a:endParaRPr lang="ru-RU"/>
        </a:p>
      </dgm:t>
    </dgm:pt>
    <dgm:pt modelId="{349CE5F5-F784-4B57-8E3F-3B94151EDF60}" type="pres">
      <dgm:prSet presAssocID="{08EBFD66-E56B-45BA-8D56-573D917DCEC5}" presName="root1" presStyleCnt="0"/>
      <dgm:spPr/>
    </dgm:pt>
    <dgm:pt modelId="{486C858D-6947-45B0-8FDA-347C963A0C1B}" type="pres">
      <dgm:prSet presAssocID="{08EBFD66-E56B-45BA-8D56-573D917DCEC5}" presName="LevelOneTextNode" presStyleLbl="node0" presStyleIdx="0" presStyleCnt="1" custScaleX="131387" custLinFactY="-34685" custLinFactNeighborX="6191" custLinFactNeighborY="-100000">
        <dgm:presLayoutVars>
          <dgm:chPref val="3"/>
        </dgm:presLayoutVars>
      </dgm:prSet>
      <dgm:spPr/>
      <dgm:t>
        <a:bodyPr/>
        <a:lstStyle/>
        <a:p>
          <a:endParaRPr lang="ru-RU"/>
        </a:p>
      </dgm:t>
    </dgm:pt>
    <dgm:pt modelId="{C229EBF2-A15F-486C-BA52-4763F3612540}" type="pres">
      <dgm:prSet presAssocID="{08EBFD66-E56B-45BA-8D56-573D917DCEC5}" presName="level2hierChild" presStyleCnt="0"/>
      <dgm:spPr/>
    </dgm:pt>
    <dgm:pt modelId="{F20223E6-A034-4706-9013-D55E240A90C6}" type="pres">
      <dgm:prSet presAssocID="{1A0A2913-1DB9-4870-8BF6-2C00FCD9D666}" presName="conn2-1" presStyleLbl="parChTrans1D2" presStyleIdx="0" presStyleCnt="2"/>
      <dgm:spPr/>
      <dgm:t>
        <a:bodyPr/>
        <a:lstStyle/>
        <a:p>
          <a:endParaRPr lang="ru-RU"/>
        </a:p>
      </dgm:t>
    </dgm:pt>
    <dgm:pt modelId="{4AF524D4-0079-4DBB-B071-784913C14986}" type="pres">
      <dgm:prSet presAssocID="{1A0A2913-1DB9-4870-8BF6-2C00FCD9D666}" presName="connTx" presStyleLbl="parChTrans1D2" presStyleIdx="0" presStyleCnt="2"/>
      <dgm:spPr/>
      <dgm:t>
        <a:bodyPr/>
        <a:lstStyle/>
        <a:p>
          <a:endParaRPr lang="ru-RU"/>
        </a:p>
      </dgm:t>
    </dgm:pt>
    <dgm:pt modelId="{06078EE2-E107-4454-B27A-96371181690D}" type="pres">
      <dgm:prSet presAssocID="{6548A759-E24C-4EDE-8685-6EB490677E6E}" presName="root2" presStyleCnt="0"/>
      <dgm:spPr/>
    </dgm:pt>
    <dgm:pt modelId="{0085C874-17F2-4972-B04C-DCBD71EE7075}" type="pres">
      <dgm:prSet presAssocID="{6548A759-E24C-4EDE-8685-6EB490677E6E}" presName="LevelTwoTextNode" presStyleLbl="node2" presStyleIdx="0" presStyleCnt="2" custScaleX="223557" custScaleY="163217" custLinFactY="-79539" custLinFactNeighborX="2716" custLinFactNeighborY="-100000">
        <dgm:presLayoutVars>
          <dgm:chPref val="3"/>
        </dgm:presLayoutVars>
      </dgm:prSet>
      <dgm:spPr/>
      <dgm:t>
        <a:bodyPr/>
        <a:lstStyle/>
        <a:p>
          <a:endParaRPr lang="ru-RU"/>
        </a:p>
      </dgm:t>
    </dgm:pt>
    <dgm:pt modelId="{325F9813-A392-4053-8FB7-0E68B7B5DC13}" type="pres">
      <dgm:prSet presAssocID="{6548A759-E24C-4EDE-8685-6EB490677E6E}" presName="level3hierChild" presStyleCnt="0"/>
      <dgm:spPr/>
    </dgm:pt>
    <dgm:pt modelId="{7EE839E6-6EE0-4961-B4D6-CCF8C1FC92F8}" type="pres">
      <dgm:prSet presAssocID="{AD559217-95DB-476B-9F79-5F4E2C118077}" presName="conn2-1" presStyleLbl="parChTrans1D2" presStyleIdx="1" presStyleCnt="2"/>
      <dgm:spPr/>
      <dgm:t>
        <a:bodyPr/>
        <a:lstStyle/>
        <a:p>
          <a:endParaRPr lang="ru-RU"/>
        </a:p>
      </dgm:t>
    </dgm:pt>
    <dgm:pt modelId="{28ED6061-4232-44E0-A9CF-837817283DC6}" type="pres">
      <dgm:prSet presAssocID="{AD559217-95DB-476B-9F79-5F4E2C118077}" presName="connTx" presStyleLbl="parChTrans1D2" presStyleIdx="1" presStyleCnt="2"/>
      <dgm:spPr/>
      <dgm:t>
        <a:bodyPr/>
        <a:lstStyle/>
        <a:p>
          <a:endParaRPr lang="ru-RU"/>
        </a:p>
      </dgm:t>
    </dgm:pt>
    <dgm:pt modelId="{E5D49FEF-E8AA-4174-A2FA-AB5F537A5E1B}" type="pres">
      <dgm:prSet presAssocID="{0FB9D6BF-FAC5-4D5C-9ADD-C2BC15E718AB}" presName="root2" presStyleCnt="0"/>
      <dgm:spPr/>
    </dgm:pt>
    <dgm:pt modelId="{177DB8E1-265B-4D21-8F85-5F32B1F58325}" type="pres">
      <dgm:prSet presAssocID="{0FB9D6BF-FAC5-4D5C-9ADD-C2BC15E718AB}" presName="LevelTwoTextNode" presStyleLbl="node2" presStyleIdx="1" presStyleCnt="2" custScaleX="221843" custScaleY="172811" custLinFactNeighborX="-339" custLinFactNeighborY="10576">
        <dgm:presLayoutVars>
          <dgm:chPref val="3"/>
        </dgm:presLayoutVars>
      </dgm:prSet>
      <dgm:spPr/>
      <dgm:t>
        <a:bodyPr/>
        <a:lstStyle/>
        <a:p>
          <a:endParaRPr lang="ru-RU"/>
        </a:p>
      </dgm:t>
    </dgm:pt>
    <dgm:pt modelId="{87233005-937C-4DA0-82A1-75582BB08970}" type="pres">
      <dgm:prSet presAssocID="{0FB9D6BF-FAC5-4D5C-9ADD-C2BC15E718AB}" presName="level3hierChild" presStyleCnt="0"/>
      <dgm:spPr/>
    </dgm:pt>
  </dgm:ptLst>
  <dgm:cxnLst>
    <dgm:cxn modelId="{95F8EE79-41EF-416F-9008-1C385DEC3D7B}" type="presOf" srcId="{6548A759-E24C-4EDE-8685-6EB490677E6E}" destId="{0085C874-17F2-4972-B04C-DCBD71EE7075}" srcOrd="0" destOrd="0" presId="urn:microsoft.com/office/officeart/2005/8/layout/hierarchy2"/>
    <dgm:cxn modelId="{D4ECD5EC-2306-44FF-A84C-B443036BDFFC}" type="presOf" srcId="{1A0A2913-1DB9-4870-8BF6-2C00FCD9D666}" destId="{F20223E6-A034-4706-9013-D55E240A90C6}" srcOrd="0" destOrd="0" presId="urn:microsoft.com/office/officeart/2005/8/layout/hierarchy2"/>
    <dgm:cxn modelId="{10FBA110-EB0B-48DA-AE3F-B6B2AB2896F9}" type="presOf" srcId="{CE93DE1C-0D81-42F0-B763-2D494A6BB5D0}" destId="{723FCB10-9FF9-487F-BFE6-AE15535AA313}" srcOrd="0" destOrd="0" presId="urn:microsoft.com/office/officeart/2005/8/layout/hierarchy2"/>
    <dgm:cxn modelId="{1F290387-D6D4-4853-B155-D4785BB8948D}" type="presOf" srcId="{AD559217-95DB-476B-9F79-5F4E2C118077}" destId="{28ED6061-4232-44E0-A9CF-837817283DC6}" srcOrd="1" destOrd="0" presId="urn:microsoft.com/office/officeart/2005/8/layout/hierarchy2"/>
    <dgm:cxn modelId="{D4E93EA8-8945-45C6-A65C-E92F5EEAA100}" srcId="{08EBFD66-E56B-45BA-8D56-573D917DCEC5}" destId="{6548A759-E24C-4EDE-8685-6EB490677E6E}" srcOrd="0" destOrd="0" parTransId="{1A0A2913-1DB9-4870-8BF6-2C00FCD9D666}" sibTransId="{0C71B853-B572-4F1D-A0F5-D1CF167BCC89}"/>
    <dgm:cxn modelId="{6784F81A-4412-4DED-ACFA-6D37E091B2F5}" srcId="{CE93DE1C-0D81-42F0-B763-2D494A6BB5D0}" destId="{08EBFD66-E56B-45BA-8D56-573D917DCEC5}" srcOrd="0" destOrd="0" parTransId="{F458BEED-0FF1-4324-80F5-AD293FE5E7AE}" sibTransId="{9318B89E-481F-48A1-B30B-3D905D4AA305}"/>
    <dgm:cxn modelId="{E372D0D1-4CBD-4758-8B9E-349E12B69FD7}" srcId="{08EBFD66-E56B-45BA-8D56-573D917DCEC5}" destId="{0FB9D6BF-FAC5-4D5C-9ADD-C2BC15E718AB}" srcOrd="1" destOrd="0" parTransId="{AD559217-95DB-476B-9F79-5F4E2C118077}" sibTransId="{B76A4F17-2B10-4CA6-B64B-C548596201DB}"/>
    <dgm:cxn modelId="{EE2BDB89-22A1-45DE-A204-9E7A374F3FF2}" type="presOf" srcId="{AD559217-95DB-476B-9F79-5F4E2C118077}" destId="{7EE839E6-6EE0-4961-B4D6-CCF8C1FC92F8}" srcOrd="0" destOrd="0" presId="urn:microsoft.com/office/officeart/2005/8/layout/hierarchy2"/>
    <dgm:cxn modelId="{66441693-BA83-432A-9C0E-7C381763EAA4}" type="presOf" srcId="{0FB9D6BF-FAC5-4D5C-9ADD-C2BC15E718AB}" destId="{177DB8E1-265B-4D21-8F85-5F32B1F58325}" srcOrd="0" destOrd="0" presId="urn:microsoft.com/office/officeart/2005/8/layout/hierarchy2"/>
    <dgm:cxn modelId="{630E8A63-F6BE-452B-806E-5063F6225BBE}" type="presOf" srcId="{08EBFD66-E56B-45BA-8D56-573D917DCEC5}" destId="{486C858D-6947-45B0-8FDA-347C963A0C1B}" srcOrd="0" destOrd="0" presId="urn:microsoft.com/office/officeart/2005/8/layout/hierarchy2"/>
    <dgm:cxn modelId="{422352C4-D5EB-4E86-8FB3-108D104A3CE5}" type="presOf" srcId="{1A0A2913-1DB9-4870-8BF6-2C00FCD9D666}" destId="{4AF524D4-0079-4DBB-B071-784913C14986}" srcOrd="1" destOrd="0" presId="urn:microsoft.com/office/officeart/2005/8/layout/hierarchy2"/>
    <dgm:cxn modelId="{CEA542CA-1A48-4735-BEBE-9A505386501B}" type="presParOf" srcId="{723FCB10-9FF9-487F-BFE6-AE15535AA313}" destId="{349CE5F5-F784-4B57-8E3F-3B94151EDF60}" srcOrd="0" destOrd="0" presId="urn:microsoft.com/office/officeart/2005/8/layout/hierarchy2"/>
    <dgm:cxn modelId="{E6CF68BB-15A6-4CBF-A502-BAF17D1A9ECA}" type="presParOf" srcId="{349CE5F5-F784-4B57-8E3F-3B94151EDF60}" destId="{486C858D-6947-45B0-8FDA-347C963A0C1B}" srcOrd="0" destOrd="0" presId="urn:microsoft.com/office/officeart/2005/8/layout/hierarchy2"/>
    <dgm:cxn modelId="{BE916E03-F1E2-474B-9AF6-B70782B3E855}" type="presParOf" srcId="{349CE5F5-F784-4B57-8E3F-3B94151EDF60}" destId="{C229EBF2-A15F-486C-BA52-4763F3612540}" srcOrd="1" destOrd="0" presId="urn:microsoft.com/office/officeart/2005/8/layout/hierarchy2"/>
    <dgm:cxn modelId="{3CE9E874-51A7-4DA2-BD81-3F3866970C95}" type="presParOf" srcId="{C229EBF2-A15F-486C-BA52-4763F3612540}" destId="{F20223E6-A034-4706-9013-D55E240A90C6}" srcOrd="0" destOrd="0" presId="urn:microsoft.com/office/officeart/2005/8/layout/hierarchy2"/>
    <dgm:cxn modelId="{0EE10ED8-2F98-4CC7-8455-90FCCDC4FBCE}" type="presParOf" srcId="{F20223E6-A034-4706-9013-D55E240A90C6}" destId="{4AF524D4-0079-4DBB-B071-784913C14986}" srcOrd="0" destOrd="0" presId="urn:microsoft.com/office/officeart/2005/8/layout/hierarchy2"/>
    <dgm:cxn modelId="{4A83057F-6A27-4163-BDF1-BFC5E8C13C04}" type="presParOf" srcId="{C229EBF2-A15F-486C-BA52-4763F3612540}" destId="{06078EE2-E107-4454-B27A-96371181690D}" srcOrd="1" destOrd="0" presId="urn:microsoft.com/office/officeart/2005/8/layout/hierarchy2"/>
    <dgm:cxn modelId="{D68A4C42-E8BB-471F-BBC7-9805653CA8CC}" type="presParOf" srcId="{06078EE2-E107-4454-B27A-96371181690D}" destId="{0085C874-17F2-4972-B04C-DCBD71EE7075}" srcOrd="0" destOrd="0" presId="urn:microsoft.com/office/officeart/2005/8/layout/hierarchy2"/>
    <dgm:cxn modelId="{9EF654AD-9F7C-4EF4-B817-5FDC6E0ABEDE}" type="presParOf" srcId="{06078EE2-E107-4454-B27A-96371181690D}" destId="{325F9813-A392-4053-8FB7-0E68B7B5DC13}" srcOrd="1" destOrd="0" presId="urn:microsoft.com/office/officeart/2005/8/layout/hierarchy2"/>
    <dgm:cxn modelId="{ABE8DD40-4A6E-4DAF-869A-2CE43144318E}" type="presParOf" srcId="{C229EBF2-A15F-486C-BA52-4763F3612540}" destId="{7EE839E6-6EE0-4961-B4D6-CCF8C1FC92F8}" srcOrd="2" destOrd="0" presId="urn:microsoft.com/office/officeart/2005/8/layout/hierarchy2"/>
    <dgm:cxn modelId="{57654526-3664-4D5E-9A3F-018834E2D203}" type="presParOf" srcId="{7EE839E6-6EE0-4961-B4D6-CCF8C1FC92F8}" destId="{28ED6061-4232-44E0-A9CF-837817283DC6}" srcOrd="0" destOrd="0" presId="urn:microsoft.com/office/officeart/2005/8/layout/hierarchy2"/>
    <dgm:cxn modelId="{280AAFC5-88B2-40A7-A83A-80F94B6DC792}" type="presParOf" srcId="{C229EBF2-A15F-486C-BA52-4763F3612540}" destId="{E5D49FEF-E8AA-4174-A2FA-AB5F537A5E1B}" srcOrd="3" destOrd="0" presId="urn:microsoft.com/office/officeart/2005/8/layout/hierarchy2"/>
    <dgm:cxn modelId="{D33A3711-3162-4CD5-8233-900C6FB4CCB5}" type="presParOf" srcId="{E5D49FEF-E8AA-4174-A2FA-AB5F537A5E1B}" destId="{177DB8E1-265B-4D21-8F85-5F32B1F58325}" srcOrd="0" destOrd="0" presId="urn:microsoft.com/office/officeart/2005/8/layout/hierarchy2"/>
    <dgm:cxn modelId="{CEEAFDF3-FBCF-437B-8D93-BA46263ABF03}" type="presParOf" srcId="{E5D49FEF-E8AA-4174-A2FA-AB5F537A5E1B}" destId="{87233005-937C-4DA0-82A1-75582BB08970}"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E93DE1C-0D81-42F0-B763-2D494A6BB5D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08EBFD66-E56B-45BA-8D56-573D917DCEC5}">
      <dgm:prSet phldrT="[Текст]" custT="1"/>
      <dgm:spPr>
        <a:solidFill>
          <a:srgbClr val="00B0F0"/>
        </a:solidFill>
      </dgm:spPr>
      <dgm:t>
        <a:bodyPr/>
        <a:lstStyle/>
        <a:p>
          <a:pPr>
            <a:lnSpc>
              <a:spcPct val="100000"/>
            </a:lnSpc>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ЖЕМЧУЖНЫЕ ВИНА ИТАЛИИ</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F458BEED-0FF1-4324-80F5-AD293FE5E7AE}" cxnId="{6784F81A-4412-4DED-ACFA-6D37E091B2F5}" type="parTrans">
      <dgm:prSet/>
      <dgm:spPr/>
      <dgm:t>
        <a:bodyPr/>
        <a:lstStyle/>
        <a:p>
          <a:endParaRPr lang="ru-RU"/>
        </a:p>
      </dgm:t>
    </dgm:pt>
    <dgm:pt modelId="{9318B89E-481F-48A1-B30B-3D905D4AA305}" cxnId="{6784F81A-4412-4DED-ACFA-6D37E091B2F5}" type="sibTrans">
      <dgm:prSet/>
      <dgm:spPr/>
      <dgm:t>
        <a:bodyPr/>
        <a:lstStyle/>
        <a:p>
          <a:endParaRPr lang="ru-RU"/>
        </a:p>
      </dgm:t>
    </dgm:pt>
    <dgm:pt modelId="{6548A759-E24C-4EDE-8685-6EB490677E6E}">
      <dgm:prSet phldrT="[Текст]" custT="1"/>
      <dgm:spPr>
        <a:solidFill>
          <a:srgbClr val="00B0F0"/>
        </a:solidFill>
      </dgm:spPr>
      <dgm:t>
        <a:bodyPr/>
        <a:lstStyle/>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с наименованием по происхождению (2%)</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1A0A2913-1DB9-4870-8BF6-2C00FCD9D666}" cxnId="{D4E93EA8-8945-45C6-A65C-E92F5EEAA100}" type="parTrans">
      <dgm:prSet/>
      <dgm:spPr/>
      <dgm:t>
        <a:bodyPr/>
        <a:lstStyle/>
        <a:p>
          <a:endParaRPr lang="ru-RU"/>
        </a:p>
      </dgm:t>
    </dgm:pt>
    <dgm:pt modelId="{0C71B853-B572-4F1D-A0F5-D1CF167BCC89}" cxnId="{D4E93EA8-8945-45C6-A65C-E92F5EEAA100}" type="sibTrans">
      <dgm:prSet/>
      <dgm:spPr/>
      <dgm:t>
        <a:bodyPr/>
        <a:lstStyle/>
        <a:p>
          <a:endParaRPr lang="ru-RU"/>
        </a:p>
      </dgm:t>
    </dgm:pt>
    <dgm:pt modelId="{0FB9D6BF-FAC5-4D5C-9ADD-C2BC15E718AB}">
      <dgm:prSet phldrT="[Текст]" custT="1"/>
      <dgm:spPr>
        <a:solidFill>
          <a:srgbClr val="00B0F0"/>
        </a:solidFill>
      </dgm:spPr>
      <dgm:t>
        <a:bodyPr/>
        <a:lstStyle/>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классические натуральные (88%)</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AD559217-95DB-476B-9F79-5F4E2C118077}" cxnId="{E372D0D1-4CBD-4758-8B9E-349E12B69FD7}" type="parTrans">
      <dgm:prSet/>
      <dgm:spPr/>
      <dgm:t>
        <a:bodyPr/>
        <a:lstStyle/>
        <a:p>
          <a:endParaRPr lang="ru-RU"/>
        </a:p>
      </dgm:t>
    </dgm:pt>
    <dgm:pt modelId="{B76A4F17-2B10-4CA6-B64B-C548596201DB}" cxnId="{E372D0D1-4CBD-4758-8B9E-349E12B69FD7}" type="sibTrans">
      <dgm:prSet/>
      <dgm:spPr/>
      <dgm:t>
        <a:bodyPr/>
        <a:lstStyle/>
        <a:p>
          <a:endParaRPr lang="ru-RU"/>
        </a:p>
      </dgm:t>
    </dgm:pt>
    <dgm:pt modelId="{A4FF55A1-BD08-4147-9EA2-4FD444A4F917}">
      <dgm:prSet phldrT="[Текст]" custT="1"/>
      <dgm:spPr>
        <a:solidFill>
          <a:srgbClr val="00B0F0"/>
        </a:solidFill>
      </dgm:spPr>
      <dgm:t>
        <a:bodyPr/>
        <a:lstStyle/>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«живые» жемчужные вина (</a:t>
          </a:r>
          <a:r>
            <a:rPr lang="ru-RU" sz="2400" b="0" i="0" dirty="0" err="1" smtClean="0">
              <a:solidFill>
                <a:schemeClr val="tx1"/>
              </a:solidFill>
              <a:latin typeface="Times New Roman" panose="02020603050405020304" pitchFamily="18" charset="0"/>
              <a:cs typeface="Times New Roman" panose="02020603050405020304" pitchFamily="18" charset="0"/>
            </a:rPr>
            <a:t>vivace</a:t>
          </a:r>
          <a:r>
            <a:rPr lang="ru-RU" sz="2400" b="0" i="0" dirty="0" smtClean="0">
              <a:solidFill>
                <a:schemeClr val="tx1"/>
              </a:solidFill>
              <a:latin typeface="Times New Roman" panose="02020603050405020304" pitchFamily="18" charset="0"/>
              <a:cs typeface="Times New Roman" panose="02020603050405020304" pitchFamily="18" charset="0"/>
            </a:rPr>
            <a:t>) с давлением в бутылке до 0,05 МПа (10%)</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FEFAC9D9-4BAB-4825-B55F-9A0326E1123F}" cxnId="{605AFA97-B4BA-4CD8-9EF1-C4EDDFD47242}" type="parTrans">
      <dgm:prSet/>
      <dgm:spPr/>
      <dgm:t>
        <a:bodyPr/>
        <a:lstStyle/>
        <a:p>
          <a:endParaRPr lang="ru-RU"/>
        </a:p>
      </dgm:t>
    </dgm:pt>
    <dgm:pt modelId="{E640591A-C97E-4EE4-9275-6007F6DFD92A}" cxnId="{605AFA97-B4BA-4CD8-9EF1-C4EDDFD47242}" type="sibTrans">
      <dgm:prSet/>
      <dgm:spPr/>
      <dgm:t>
        <a:bodyPr/>
        <a:lstStyle/>
        <a:p>
          <a:endParaRPr lang="ru-RU"/>
        </a:p>
      </dgm:t>
    </dgm:pt>
    <dgm:pt modelId="{723FCB10-9FF9-487F-BFE6-AE15535AA313}" type="pres">
      <dgm:prSet presAssocID="{CE93DE1C-0D81-42F0-B763-2D494A6BB5D0}" presName="diagram" presStyleCnt="0">
        <dgm:presLayoutVars>
          <dgm:chPref val="1"/>
          <dgm:dir/>
          <dgm:animOne val="branch"/>
          <dgm:animLvl val="lvl"/>
          <dgm:resizeHandles val="exact"/>
        </dgm:presLayoutVars>
      </dgm:prSet>
      <dgm:spPr/>
      <dgm:t>
        <a:bodyPr/>
        <a:lstStyle/>
        <a:p>
          <a:endParaRPr lang="ru-RU"/>
        </a:p>
      </dgm:t>
    </dgm:pt>
    <dgm:pt modelId="{349CE5F5-F784-4B57-8E3F-3B94151EDF60}" type="pres">
      <dgm:prSet presAssocID="{08EBFD66-E56B-45BA-8D56-573D917DCEC5}" presName="root1" presStyleCnt="0"/>
      <dgm:spPr/>
    </dgm:pt>
    <dgm:pt modelId="{486C858D-6947-45B0-8FDA-347C963A0C1B}" type="pres">
      <dgm:prSet presAssocID="{08EBFD66-E56B-45BA-8D56-573D917DCEC5}" presName="LevelOneTextNode" presStyleLbl="node0" presStyleIdx="0" presStyleCnt="1" custScaleX="131387" custLinFactY="-5378" custLinFactNeighborX="-32123" custLinFactNeighborY="-100000">
        <dgm:presLayoutVars>
          <dgm:chPref val="3"/>
        </dgm:presLayoutVars>
      </dgm:prSet>
      <dgm:spPr/>
      <dgm:t>
        <a:bodyPr/>
        <a:lstStyle/>
        <a:p>
          <a:endParaRPr lang="ru-RU"/>
        </a:p>
      </dgm:t>
    </dgm:pt>
    <dgm:pt modelId="{C229EBF2-A15F-486C-BA52-4763F3612540}" type="pres">
      <dgm:prSet presAssocID="{08EBFD66-E56B-45BA-8D56-573D917DCEC5}" presName="level2hierChild" presStyleCnt="0"/>
      <dgm:spPr/>
    </dgm:pt>
    <dgm:pt modelId="{F20223E6-A034-4706-9013-D55E240A90C6}" type="pres">
      <dgm:prSet presAssocID="{1A0A2913-1DB9-4870-8BF6-2C00FCD9D666}" presName="conn2-1" presStyleLbl="parChTrans1D2" presStyleIdx="0" presStyleCnt="3"/>
      <dgm:spPr/>
      <dgm:t>
        <a:bodyPr/>
        <a:lstStyle/>
        <a:p>
          <a:endParaRPr lang="ru-RU"/>
        </a:p>
      </dgm:t>
    </dgm:pt>
    <dgm:pt modelId="{4AF524D4-0079-4DBB-B071-784913C14986}" type="pres">
      <dgm:prSet presAssocID="{1A0A2913-1DB9-4870-8BF6-2C00FCD9D666}" presName="connTx" presStyleLbl="parChTrans1D2" presStyleIdx="0" presStyleCnt="3"/>
      <dgm:spPr/>
      <dgm:t>
        <a:bodyPr/>
        <a:lstStyle/>
        <a:p>
          <a:endParaRPr lang="ru-RU"/>
        </a:p>
      </dgm:t>
    </dgm:pt>
    <dgm:pt modelId="{06078EE2-E107-4454-B27A-96371181690D}" type="pres">
      <dgm:prSet presAssocID="{6548A759-E24C-4EDE-8685-6EB490677E6E}" presName="root2" presStyleCnt="0"/>
      <dgm:spPr/>
    </dgm:pt>
    <dgm:pt modelId="{0085C874-17F2-4972-B04C-DCBD71EE7075}" type="pres">
      <dgm:prSet presAssocID="{6548A759-E24C-4EDE-8685-6EB490677E6E}" presName="LevelTwoTextNode" presStyleLbl="node2" presStyleIdx="0" presStyleCnt="3" custScaleX="364071" custScaleY="94448" custLinFactY="-79539" custLinFactNeighborX="2716" custLinFactNeighborY="-100000">
        <dgm:presLayoutVars>
          <dgm:chPref val="3"/>
        </dgm:presLayoutVars>
      </dgm:prSet>
      <dgm:spPr/>
      <dgm:t>
        <a:bodyPr/>
        <a:lstStyle/>
        <a:p>
          <a:endParaRPr lang="ru-RU"/>
        </a:p>
      </dgm:t>
    </dgm:pt>
    <dgm:pt modelId="{325F9813-A392-4053-8FB7-0E68B7B5DC13}" type="pres">
      <dgm:prSet presAssocID="{6548A759-E24C-4EDE-8685-6EB490677E6E}" presName="level3hierChild" presStyleCnt="0"/>
      <dgm:spPr/>
    </dgm:pt>
    <dgm:pt modelId="{7EE839E6-6EE0-4961-B4D6-CCF8C1FC92F8}" type="pres">
      <dgm:prSet presAssocID="{AD559217-95DB-476B-9F79-5F4E2C118077}" presName="conn2-1" presStyleLbl="parChTrans1D2" presStyleIdx="1" presStyleCnt="3"/>
      <dgm:spPr/>
      <dgm:t>
        <a:bodyPr/>
        <a:lstStyle/>
        <a:p>
          <a:endParaRPr lang="ru-RU"/>
        </a:p>
      </dgm:t>
    </dgm:pt>
    <dgm:pt modelId="{28ED6061-4232-44E0-A9CF-837817283DC6}" type="pres">
      <dgm:prSet presAssocID="{AD559217-95DB-476B-9F79-5F4E2C118077}" presName="connTx" presStyleLbl="parChTrans1D2" presStyleIdx="1" presStyleCnt="3"/>
      <dgm:spPr/>
      <dgm:t>
        <a:bodyPr/>
        <a:lstStyle/>
        <a:p>
          <a:endParaRPr lang="ru-RU"/>
        </a:p>
      </dgm:t>
    </dgm:pt>
    <dgm:pt modelId="{E5D49FEF-E8AA-4174-A2FA-AB5F537A5E1B}" type="pres">
      <dgm:prSet presAssocID="{0FB9D6BF-FAC5-4D5C-9ADD-C2BC15E718AB}" presName="root2" presStyleCnt="0"/>
      <dgm:spPr/>
    </dgm:pt>
    <dgm:pt modelId="{177DB8E1-265B-4D21-8F85-5F32B1F58325}" type="pres">
      <dgm:prSet presAssocID="{0FB9D6BF-FAC5-4D5C-9ADD-C2BC15E718AB}" presName="LevelTwoTextNode" presStyleLbl="node2" presStyleIdx="1" presStyleCnt="3" custScaleX="362391" custLinFactNeighborX="69" custLinFactNeighborY="-28976">
        <dgm:presLayoutVars>
          <dgm:chPref val="3"/>
        </dgm:presLayoutVars>
      </dgm:prSet>
      <dgm:spPr/>
      <dgm:t>
        <a:bodyPr/>
        <a:lstStyle/>
        <a:p>
          <a:endParaRPr lang="ru-RU"/>
        </a:p>
      </dgm:t>
    </dgm:pt>
    <dgm:pt modelId="{87233005-937C-4DA0-82A1-75582BB08970}" type="pres">
      <dgm:prSet presAssocID="{0FB9D6BF-FAC5-4D5C-9ADD-C2BC15E718AB}" presName="level3hierChild" presStyleCnt="0"/>
      <dgm:spPr/>
    </dgm:pt>
    <dgm:pt modelId="{8634499B-118B-4F1D-A888-1A2993C3CD75}" type="pres">
      <dgm:prSet presAssocID="{FEFAC9D9-4BAB-4825-B55F-9A0326E1123F}" presName="conn2-1" presStyleLbl="parChTrans1D2" presStyleIdx="2" presStyleCnt="3"/>
      <dgm:spPr/>
      <dgm:t>
        <a:bodyPr/>
        <a:lstStyle/>
        <a:p>
          <a:endParaRPr lang="ru-RU"/>
        </a:p>
      </dgm:t>
    </dgm:pt>
    <dgm:pt modelId="{8165EE73-7BC2-45CC-8433-DE8610321C41}" type="pres">
      <dgm:prSet presAssocID="{FEFAC9D9-4BAB-4825-B55F-9A0326E1123F}" presName="connTx" presStyleLbl="parChTrans1D2" presStyleIdx="2" presStyleCnt="3"/>
      <dgm:spPr/>
      <dgm:t>
        <a:bodyPr/>
        <a:lstStyle/>
        <a:p>
          <a:endParaRPr lang="ru-RU"/>
        </a:p>
      </dgm:t>
    </dgm:pt>
    <dgm:pt modelId="{EFEB9FAB-C411-4749-8BA9-995ACC2C6EE0}" type="pres">
      <dgm:prSet presAssocID="{A4FF55A1-BD08-4147-9EA2-4FD444A4F917}" presName="root2" presStyleCnt="0"/>
      <dgm:spPr/>
    </dgm:pt>
    <dgm:pt modelId="{70222B27-0D19-4539-8EDA-D6707B935022}" type="pres">
      <dgm:prSet presAssocID="{A4FF55A1-BD08-4147-9EA2-4FD444A4F917}" presName="LevelTwoTextNode" presStyleLbl="node2" presStyleIdx="2" presStyleCnt="3" custScaleX="362985" custLinFactNeighborX="2424" custLinFactNeighborY="-21973">
        <dgm:presLayoutVars>
          <dgm:chPref val="3"/>
        </dgm:presLayoutVars>
      </dgm:prSet>
      <dgm:spPr/>
      <dgm:t>
        <a:bodyPr/>
        <a:lstStyle/>
        <a:p>
          <a:endParaRPr lang="ru-RU"/>
        </a:p>
      </dgm:t>
    </dgm:pt>
    <dgm:pt modelId="{B44CDA9D-F14F-478F-A647-C3BCA523A384}" type="pres">
      <dgm:prSet presAssocID="{A4FF55A1-BD08-4147-9EA2-4FD444A4F917}" presName="level3hierChild" presStyleCnt="0"/>
      <dgm:spPr/>
    </dgm:pt>
  </dgm:ptLst>
  <dgm:cxnLst>
    <dgm:cxn modelId="{331C53C2-33D7-41F9-AB9F-A68D1AEB427E}" type="presOf" srcId="{6548A759-E24C-4EDE-8685-6EB490677E6E}" destId="{0085C874-17F2-4972-B04C-DCBD71EE7075}" srcOrd="0" destOrd="0" presId="urn:microsoft.com/office/officeart/2005/8/layout/hierarchy2"/>
    <dgm:cxn modelId="{91177BBB-F9D3-457F-8F57-E581675D2233}" type="presOf" srcId="{AD559217-95DB-476B-9F79-5F4E2C118077}" destId="{28ED6061-4232-44E0-A9CF-837817283DC6}" srcOrd="1" destOrd="0" presId="urn:microsoft.com/office/officeart/2005/8/layout/hierarchy2"/>
    <dgm:cxn modelId="{D4E93EA8-8945-45C6-A65C-E92F5EEAA100}" srcId="{08EBFD66-E56B-45BA-8D56-573D917DCEC5}" destId="{6548A759-E24C-4EDE-8685-6EB490677E6E}" srcOrd="0" destOrd="0" parTransId="{1A0A2913-1DB9-4870-8BF6-2C00FCD9D666}" sibTransId="{0C71B853-B572-4F1D-A0F5-D1CF167BCC89}"/>
    <dgm:cxn modelId="{6784F81A-4412-4DED-ACFA-6D37E091B2F5}" srcId="{CE93DE1C-0D81-42F0-B763-2D494A6BB5D0}" destId="{08EBFD66-E56B-45BA-8D56-573D917DCEC5}" srcOrd="0" destOrd="0" parTransId="{F458BEED-0FF1-4324-80F5-AD293FE5E7AE}" sibTransId="{9318B89E-481F-48A1-B30B-3D905D4AA305}"/>
    <dgm:cxn modelId="{2F98980A-5264-4BEE-B20F-8C778A02BE43}" type="presOf" srcId="{1A0A2913-1DB9-4870-8BF6-2C00FCD9D666}" destId="{F20223E6-A034-4706-9013-D55E240A90C6}" srcOrd="0" destOrd="0" presId="urn:microsoft.com/office/officeart/2005/8/layout/hierarchy2"/>
    <dgm:cxn modelId="{66F2EE36-9606-4029-B83E-2E3E1451038F}" type="presOf" srcId="{0FB9D6BF-FAC5-4D5C-9ADD-C2BC15E718AB}" destId="{177DB8E1-265B-4D21-8F85-5F32B1F58325}" srcOrd="0" destOrd="0" presId="urn:microsoft.com/office/officeart/2005/8/layout/hierarchy2"/>
    <dgm:cxn modelId="{E372D0D1-4CBD-4758-8B9E-349E12B69FD7}" srcId="{08EBFD66-E56B-45BA-8D56-573D917DCEC5}" destId="{0FB9D6BF-FAC5-4D5C-9ADD-C2BC15E718AB}" srcOrd="1" destOrd="0" parTransId="{AD559217-95DB-476B-9F79-5F4E2C118077}" sibTransId="{B76A4F17-2B10-4CA6-B64B-C548596201DB}"/>
    <dgm:cxn modelId="{1CC8A37F-3BCF-458C-BF61-7C0DD71BA1BF}" type="presOf" srcId="{FEFAC9D9-4BAB-4825-B55F-9A0326E1123F}" destId="{8634499B-118B-4F1D-A888-1A2993C3CD75}" srcOrd="0" destOrd="0" presId="urn:microsoft.com/office/officeart/2005/8/layout/hierarchy2"/>
    <dgm:cxn modelId="{605AFA97-B4BA-4CD8-9EF1-C4EDDFD47242}" srcId="{08EBFD66-E56B-45BA-8D56-573D917DCEC5}" destId="{A4FF55A1-BD08-4147-9EA2-4FD444A4F917}" srcOrd="2" destOrd="0" parTransId="{FEFAC9D9-4BAB-4825-B55F-9A0326E1123F}" sibTransId="{E640591A-C97E-4EE4-9275-6007F6DFD92A}"/>
    <dgm:cxn modelId="{8B847176-F6E0-4569-A95C-6AC87256C9B9}" type="presOf" srcId="{08EBFD66-E56B-45BA-8D56-573D917DCEC5}" destId="{486C858D-6947-45B0-8FDA-347C963A0C1B}" srcOrd="0" destOrd="0" presId="urn:microsoft.com/office/officeart/2005/8/layout/hierarchy2"/>
    <dgm:cxn modelId="{CC7EDE69-4DDB-40FA-B630-2EA646B3DAD5}" type="presOf" srcId="{1A0A2913-1DB9-4870-8BF6-2C00FCD9D666}" destId="{4AF524D4-0079-4DBB-B071-784913C14986}" srcOrd="1" destOrd="0" presId="urn:microsoft.com/office/officeart/2005/8/layout/hierarchy2"/>
    <dgm:cxn modelId="{D8C483B4-A9C0-4CC0-B389-0194FBC93947}" type="presOf" srcId="{CE93DE1C-0D81-42F0-B763-2D494A6BB5D0}" destId="{723FCB10-9FF9-487F-BFE6-AE15535AA313}" srcOrd="0" destOrd="0" presId="urn:microsoft.com/office/officeart/2005/8/layout/hierarchy2"/>
    <dgm:cxn modelId="{5BCD6C75-7CA1-4A9C-9A92-EF5A84112794}" type="presOf" srcId="{A4FF55A1-BD08-4147-9EA2-4FD444A4F917}" destId="{70222B27-0D19-4539-8EDA-D6707B935022}" srcOrd="0" destOrd="0" presId="urn:microsoft.com/office/officeart/2005/8/layout/hierarchy2"/>
    <dgm:cxn modelId="{10357078-0E78-456B-A83C-2AFE3AAC4E7A}" type="presOf" srcId="{AD559217-95DB-476B-9F79-5F4E2C118077}" destId="{7EE839E6-6EE0-4961-B4D6-CCF8C1FC92F8}" srcOrd="0" destOrd="0" presId="urn:microsoft.com/office/officeart/2005/8/layout/hierarchy2"/>
    <dgm:cxn modelId="{5AB0F96F-CFD1-475D-92F1-A1466D6B482B}" type="presOf" srcId="{FEFAC9D9-4BAB-4825-B55F-9A0326E1123F}" destId="{8165EE73-7BC2-45CC-8433-DE8610321C41}" srcOrd="1" destOrd="0" presId="urn:microsoft.com/office/officeart/2005/8/layout/hierarchy2"/>
    <dgm:cxn modelId="{D49C940E-3927-4659-8A5C-F39EE31E9FBC}" type="presParOf" srcId="{723FCB10-9FF9-487F-BFE6-AE15535AA313}" destId="{349CE5F5-F784-4B57-8E3F-3B94151EDF60}" srcOrd="0" destOrd="0" presId="urn:microsoft.com/office/officeart/2005/8/layout/hierarchy2"/>
    <dgm:cxn modelId="{A981FA45-424E-4C1D-ACD7-6A408BA137F7}" type="presParOf" srcId="{349CE5F5-F784-4B57-8E3F-3B94151EDF60}" destId="{486C858D-6947-45B0-8FDA-347C963A0C1B}" srcOrd="0" destOrd="0" presId="urn:microsoft.com/office/officeart/2005/8/layout/hierarchy2"/>
    <dgm:cxn modelId="{1FA475CF-34BA-43D0-B586-701F9C106F47}" type="presParOf" srcId="{349CE5F5-F784-4B57-8E3F-3B94151EDF60}" destId="{C229EBF2-A15F-486C-BA52-4763F3612540}" srcOrd="1" destOrd="0" presId="urn:microsoft.com/office/officeart/2005/8/layout/hierarchy2"/>
    <dgm:cxn modelId="{8545C92D-6888-4196-B462-BE1D110CC714}" type="presParOf" srcId="{C229EBF2-A15F-486C-BA52-4763F3612540}" destId="{F20223E6-A034-4706-9013-D55E240A90C6}" srcOrd="0" destOrd="0" presId="urn:microsoft.com/office/officeart/2005/8/layout/hierarchy2"/>
    <dgm:cxn modelId="{0E0A7B56-3E3B-462D-BE8E-F96D7503EE90}" type="presParOf" srcId="{F20223E6-A034-4706-9013-D55E240A90C6}" destId="{4AF524D4-0079-4DBB-B071-784913C14986}" srcOrd="0" destOrd="0" presId="urn:microsoft.com/office/officeart/2005/8/layout/hierarchy2"/>
    <dgm:cxn modelId="{037896F9-2537-4082-B518-550286669565}" type="presParOf" srcId="{C229EBF2-A15F-486C-BA52-4763F3612540}" destId="{06078EE2-E107-4454-B27A-96371181690D}" srcOrd="1" destOrd="0" presId="urn:microsoft.com/office/officeart/2005/8/layout/hierarchy2"/>
    <dgm:cxn modelId="{84CC3D60-5FE9-406F-9B3C-256ECE8CCA01}" type="presParOf" srcId="{06078EE2-E107-4454-B27A-96371181690D}" destId="{0085C874-17F2-4972-B04C-DCBD71EE7075}" srcOrd="0" destOrd="0" presId="urn:microsoft.com/office/officeart/2005/8/layout/hierarchy2"/>
    <dgm:cxn modelId="{9775B1CB-8B2D-454E-B98E-E7256CD56265}" type="presParOf" srcId="{06078EE2-E107-4454-B27A-96371181690D}" destId="{325F9813-A392-4053-8FB7-0E68B7B5DC13}" srcOrd="1" destOrd="0" presId="urn:microsoft.com/office/officeart/2005/8/layout/hierarchy2"/>
    <dgm:cxn modelId="{14CF1803-0F07-4D8B-9529-730F7CAF06BD}" type="presParOf" srcId="{C229EBF2-A15F-486C-BA52-4763F3612540}" destId="{7EE839E6-6EE0-4961-B4D6-CCF8C1FC92F8}" srcOrd="2" destOrd="0" presId="urn:microsoft.com/office/officeart/2005/8/layout/hierarchy2"/>
    <dgm:cxn modelId="{EB331F33-F47F-4BB3-AA6B-1E84C97ECB93}" type="presParOf" srcId="{7EE839E6-6EE0-4961-B4D6-CCF8C1FC92F8}" destId="{28ED6061-4232-44E0-A9CF-837817283DC6}" srcOrd="0" destOrd="0" presId="urn:microsoft.com/office/officeart/2005/8/layout/hierarchy2"/>
    <dgm:cxn modelId="{61550CC8-954A-4010-96C3-9DEC96B79F02}" type="presParOf" srcId="{C229EBF2-A15F-486C-BA52-4763F3612540}" destId="{E5D49FEF-E8AA-4174-A2FA-AB5F537A5E1B}" srcOrd="3" destOrd="0" presId="urn:microsoft.com/office/officeart/2005/8/layout/hierarchy2"/>
    <dgm:cxn modelId="{830A95F0-BE24-40E8-92E6-7CD4BE1A1F1B}" type="presParOf" srcId="{E5D49FEF-E8AA-4174-A2FA-AB5F537A5E1B}" destId="{177DB8E1-265B-4D21-8F85-5F32B1F58325}" srcOrd="0" destOrd="0" presId="urn:microsoft.com/office/officeart/2005/8/layout/hierarchy2"/>
    <dgm:cxn modelId="{41E82A87-23A5-439F-8924-EC357E0F7195}" type="presParOf" srcId="{E5D49FEF-E8AA-4174-A2FA-AB5F537A5E1B}" destId="{87233005-937C-4DA0-82A1-75582BB08970}" srcOrd="1" destOrd="0" presId="urn:microsoft.com/office/officeart/2005/8/layout/hierarchy2"/>
    <dgm:cxn modelId="{EC22E374-02D3-40F6-A97B-E42E5B2B21BD}" type="presParOf" srcId="{C229EBF2-A15F-486C-BA52-4763F3612540}" destId="{8634499B-118B-4F1D-A888-1A2993C3CD75}" srcOrd="4" destOrd="0" presId="urn:microsoft.com/office/officeart/2005/8/layout/hierarchy2"/>
    <dgm:cxn modelId="{FB6D502F-4CBC-414A-9571-7222909026C6}" type="presParOf" srcId="{8634499B-118B-4F1D-A888-1A2993C3CD75}" destId="{8165EE73-7BC2-45CC-8433-DE8610321C41}" srcOrd="0" destOrd="0" presId="urn:microsoft.com/office/officeart/2005/8/layout/hierarchy2"/>
    <dgm:cxn modelId="{45D0CE1D-C74E-44AD-82D6-AA28600FFC69}" type="presParOf" srcId="{C229EBF2-A15F-486C-BA52-4763F3612540}" destId="{EFEB9FAB-C411-4749-8BA9-995ACC2C6EE0}" srcOrd="5" destOrd="0" presId="urn:microsoft.com/office/officeart/2005/8/layout/hierarchy2"/>
    <dgm:cxn modelId="{1DC1851B-6F30-45CC-B016-E8FA7995D692}" type="presParOf" srcId="{EFEB9FAB-C411-4749-8BA9-995ACC2C6EE0}" destId="{70222B27-0D19-4539-8EDA-D6707B935022}" srcOrd="0" destOrd="0" presId="urn:microsoft.com/office/officeart/2005/8/layout/hierarchy2"/>
    <dgm:cxn modelId="{9C520864-C9FD-4F57-929E-C9D996BD7182}" type="presParOf" srcId="{EFEB9FAB-C411-4749-8BA9-995ACC2C6EE0}" destId="{B44CDA9D-F14F-478F-A647-C3BCA523A384}" srcOrd="1" destOrd="0" presId="urn:microsoft.com/office/officeart/2005/8/layout/hierarchy2"/>
  </dgm:cxnLst>
  <dgm:bg/>
  <dgm:whole/>
  <dgm:extLst>
    <a:ext uri="http://schemas.microsoft.com/office/drawing/2008/diagram">
      <dsp:dataModelExt xmlns:dsp="http://schemas.microsoft.com/office/drawing/2008/diagram" relId="rId5"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E93DE1C-0D81-42F0-B763-2D494A6BB5D0}"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ru-RU"/>
        </a:p>
      </dgm:t>
    </dgm:pt>
    <dgm:pt modelId="{08EBFD66-E56B-45BA-8D56-573D917DCEC5}">
      <dgm:prSet phldrT="[Текст]" custT="1"/>
      <dgm:spPr>
        <a:solidFill>
          <a:srgbClr val="00B0F0"/>
        </a:solidFill>
      </dgm:spPr>
      <dgm:t>
        <a:bodyPr/>
        <a:lstStyle/>
        <a:p>
          <a:pPr>
            <a:lnSpc>
              <a:spcPct val="100000"/>
            </a:lnSpc>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ЖЕМЧУЖНЫЕ ВИНА ФРАНЦИИ</a:t>
          </a:r>
          <a:endParaRPr lang="ru-RU" sz="2000" b="1" dirty="0">
            <a:solidFill>
              <a:schemeClr val="tx1"/>
            </a:solidFill>
            <a:latin typeface="Times New Roman" panose="02020603050405020304" pitchFamily="18" charset="0"/>
            <a:cs typeface="Times New Roman" panose="02020603050405020304" pitchFamily="18" charset="0"/>
          </a:endParaRPr>
        </a:p>
      </dgm:t>
    </dgm:pt>
    <dgm:pt modelId="{F458BEED-0FF1-4324-80F5-AD293FE5E7AE}" cxnId="{6784F81A-4412-4DED-ACFA-6D37E091B2F5}" type="parTrans">
      <dgm:prSet/>
      <dgm:spPr/>
      <dgm:t>
        <a:bodyPr/>
        <a:lstStyle/>
        <a:p>
          <a:endParaRPr lang="ru-RU"/>
        </a:p>
      </dgm:t>
    </dgm:pt>
    <dgm:pt modelId="{9318B89E-481F-48A1-B30B-3D905D4AA305}" cxnId="{6784F81A-4412-4DED-ACFA-6D37E091B2F5}" type="sibTrans">
      <dgm:prSet/>
      <dgm:spPr/>
      <dgm:t>
        <a:bodyPr/>
        <a:lstStyle/>
        <a:p>
          <a:endParaRPr lang="ru-RU"/>
        </a:p>
      </dgm:t>
    </dgm:pt>
    <dgm:pt modelId="{6548A759-E24C-4EDE-8685-6EB490677E6E}">
      <dgm:prSet phldrT="[Текст]" custT="1"/>
      <dgm:spPr>
        <a:solidFill>
          <a:srgbClr val="00B0F0"/>
        </a:solidFill>
      </dgm:spPr>
      <dgm:t>
        <a:bodyPr/>
        <a:lstStyle/>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с наименованием по происхождению (90%)</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1A0A2913-1DB9-4870-8BF6-2C00FCD9D666}" cxnId="{D4E93EA8-8945-45C6-A65C-E92F5EEAA100}" type="parTrans">
      <dgm:prSet/>
      <dgm:spPr/>
      <dgm:t>
        <a:bodyPr/>
        <a:lstStyle/>
        <a:p>
          <a:endParaRPr lang="ru-RU"/>
        </a:p>
      </dgm:t>
    </dgm:pt>
    <dgm:pt modelId="{0C71B853-B572-4F1D-A0F5-D1CF167BCC89}" cxnId="{D4E93EA8-8945-45C6-A65C-E92F5EEAA100}" type="sibTrans">
      <dgm:prSet/>
      <dgm:spPr/>
      <dgm:t>
        <a:bodyPr/>
        <a:lstStyle/>
        <a:p>
          <a:endParaRPr lang="ru-RU"/>
        </a:p>
      </dgm:t>
    </dgm:pt>
    <dgm:pt modelId="{0FB9D6BF-FAC5-4D5C-9ADD-C2BC15E718AB}">
      <dgm:prSet phldrT="[Текст]" custT="1"/>
      <dgm:spPr>
        <a:solidFill>
          <a:srgbClr val="00B0F0"/>
        </a:solidFill>
      </dgm:spPr>
      <dgm:t>
        <a:bodyPr/>
        <a:lstStyle/>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«покалывающие», «искристые» вина </a:t>
          </a:r>
        </a:p>
        <a:p>
          <a:pPr>
            <a:lnSpc>
              <a:spcPct val="100000"/>
            </a:lnSpc>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a:t>
          </a:r>
          <a:r>
            <a:rPr lang="ru-RU" sz="2400" b="0" i="0" dirty="0" err="1" smtClean="0">
              <a:solidFill>
                <a:schemeClr val="tx1"/>
              </a:solidFill>
              <a:latin typeface="Times New Roman" panose="02020603050405020304" pitchFamily="18" charset="0"/>
              <a:cs typeface="Times New Roman" panose="02020603050405020304" pitchFamily="18" charset="0"/>
            </a:rPr>
            <a:t>vins</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0" i="0" dirty="0" err="1" smtClean="0">
              <a:solidFill>
                <a:schemeClr val="tx1"/>
              </a:solidFill>
              <a:latin typeface="Times New Roman" panose="02020603050405020304" pitchFamily="18" charset="0"/>
              <a:cs typeface="Times New Roman" panose="02020603050405020304" pitchFamily="18" charset="0"/>
            </a:rPr>
            <a:t>petillants</a:t>
          </a:r>
          <a:r>
            <a:rPr lang="ru-RU" sz="2400" b="0" i="0" dirty="0" smtClean="0">
              <a:solidFill>
                <a:schemeClr val="tx1"/>
              </a:solidFill>
              <a:latin typeface="Times New Roman" panose="02020603050405020304" pitchFamily="18" charset="0"/>
              <a:cs typeface="Times New Roman" panose="02020603050405020304" pitchFamily="18" charset="0"/>
            </a:rPr>
            <a:t>) с пониженным содержанием спирта от 1 до 3% об. </a:t>
          </a:r>
          <a:endParaRPr lang="ru-RU" sz="2400" b="1" dirty="0">
            <a:solidFill>
              <a:schemeClr val="tx1"/>
            </a:solidFill>
            <a:latin typeface="Times New Roman" panose="02020603050405020304" pitchFamily="18" charset="0"/>
            <a:cs typeface="Times New Roman" panose="02020603050405020304" pitchFamily="18" charset="0"/>
          </a:endParaRPr>
        </a:p>
      </dgm:t>
    </dgm:pt>
    <dgm:pt modelId="{AD559217-95DB-476B-9F79-5F4E2C118077}" cxnId="{E372D0D1-4CBD-4758-8B9E-349E12B69FD7}" type="parTrans">
      <dgm:prSet/>
      <dgm:spPr/>
      <dgm:t>
        <a:bodyPr/>
        <a:lstStyle/>
        <a:p>
          <a:endParaRPr lang="ru-RU"/>
        </a:p>
      </dgm:t>
    </dgm:pt>
    <dgm:pt modelId="{B76A4F17-2B10-4CA6-B64B-C548596201DB}" cxnId="{E372D0D1-4CBD-4758-8B9E-349E12B69FD7}" type="sibTrans">
      <dgm:prSet/>
      <dgm:spPr/>
      <dgm:t>
        <a:bodyPr/>
        <a:lstStyle/>
        <a:p>
          <a:endParaRPr lang="ru-RU"/>
        </a:p>
      </dgm:t>
    </dgm:pt>
    <dgm:pt modelId="{723FCB10-9FF9-487F-BFE6-AE15535AA313}" type="pres">
      <dgm:prSet presAssocID="{CE93DE1C-0D81-42F0-B763-2D494A6BB5D0}" presName="diagram" presStyleCnt="0">
        <dgm:presLayoutVars>
          <dgm:chPref val="1"/>
          <dgm:dir/>
          <dgm:animOne val="branch"/>
          <dgm:animLvl val="lvl"/>
          <dgm:resizeHandles val="exact"/>
        </dgm:presLayoutVars>
      </dgm:prSet>
      <dgm:spPr/>
      <dgm:t>
        <a:bodyPr/>
        <a:lstStyle/>
        <a:p>
          <a:endParaRPr lang="ru-RU"/>
        </a:p>
      </dgm:t>
    </dgm:pt>
    <dgm:pt modelId="{349CE5F5-F784-4B57-8E3F-3B94151EDF60}" type="pres">
      <dgm:prSet presAssocID="{08EBFD66-E56B-45BA-8D56-573D917DCEC5}" presName="root1" presStyleCnt="0"/>
      <dgm:spPr/>
    </dgm:pt>
    <dgm:pt modelId="{486C858D-6947-45B0-8FDA-347C963A0C1B}" type="pres">
      <dgm:prSet presAssocID="{08EBFD66-E56B-45BA-8D56-573D917DCEC5}" presName="LevelOneTextNode" presStyleLbl="node0" presStyleIdx="0" presStyleCnt="1" custScaleX="138772" custScaleY="129184" custLinFactNeighborX="-462" custLinFactNeighborY="-84944">
        <dgm:presLayoutVars>
          <dgm:chPref val="3"/>
        </dgm:presLayoutVars>
      </dgm:prSet>
      <dgm:spPr/>
      <dgm:t>
        <a:bodyPr/>
        <a:lstStyle/>
        <a:p>
          <a:endParaRPr lang="ru-RU"/>
        </a:p>
      </dgm:t>
    </dgm:pt>
    <dgm:pt modelId="{C229EBF2-A15F-486C-BA52-4763F3612540}" type="pres">
      <dgm:prSet presAssocID="{08EBFD66-E56B-45BA-8D56-573D917DCEC5}" presName="level2hierChild" presStyleCnt="0"/>
      <dgm:spPr/>
    </dgm:pt>
    <dgm:pt modelId="{F20223E6-A034-4706-9013-D55E240A90C6}" type="pres">
      <dgm:prSet presAssocID="{1A0A2913-1DB9-4870-8BF6-2C00FCD9D666}" presName="conn2-1" presStyleLbl="parChTrans1D2" presStyleIdx="0" presStyleCnt="2"/>
      <dgm:spPr/>
      <dgm:t>
        <a:bodyPr/>
        <a:lstStyle/>
        <a:p>
          <a:endParaRPr lang="ru-RU"/>
        </a:p>
      </dgm:t>
    </dgm:pt>
    <dgm:pt modelId="{4AF524D4-0079-4DBB-B071-784913C14986}" type="pres">
      <dgm:prSet presAssocID="{1A0A2913-1DB9-4870-8BF6-2C00FCD9D666}" presName="connTx" presStyleLbl="parChTrans1D2" presStyleIdx="0" presStyleCnt="2"/>
      <dgm:spPr/>
      <dgm:t>
        <a:bodyPr/>
        <a:lstStyle/>
        <a:p>
          <a:endParaRPr lang="ru-RU"/>
        </a:p>
      </dgm:t>
    </dgm:pt>
    <dgm:pt modelId="{06078EE2-E107-4454-B27A-96371181690D}" type="pres">
      <dgm:prSet presAssocID="{6548A759-E24C-4EDE-8685-6EB490677E6E}" presName="root2" presStyleCnt="0"/>
      <dgm:spPr/>
    </dgm:pt>
    <dgm:pt modelId="{0085C874-17F2-4972-B04C-DCBD71EE7075}" type="pres">
      <dgm:prSet presAssocID="{6548A759-E24C-4EDE-8685-6EB490677E6E}" presName="LevelTwoTextNode" presStyleLbl="node2" presStyleIdx="0" presStyleCnt="2" custScaleX="364071" custScaleY="94448" custLinFactNeighborX="2020" custLinFactNeighborY="-16328">
        <dgm:presLayoutVars>
          <dgm:chPref val="3"/>
        </dgm:presLayoutVars>
      </dgm:prSet>
      <dgm:spPr/>
      <dgm:t>
        <a:bodyPr/>
        <a:lstStyle/>
        <a:p>
          <a:endParaRPr lang="ru-RU"/>
        </a:p>
      </dgm:t>
    </dgm:pt>
    <dgm:pt modelId="{325F9813-A392-4053-8FB7-0E68B7B5DC13}" type="pres">
      <dgm:prSet presAssocID="{6548A759-E24C-4EDE-8685-6EB490677E6E}" presName="level3hierChild" presStyleCnt="0"/>
      <dgm:spPr/>
    </dgm:pt>
    <dgm:pt modelId="{7EE839E6-6EE0-4961-B4D6-CCF8C1FC92F8}" type="pres">
      <dgm:prSet presAssocID="{AD559217-95DB-476B-9F79-5F4E2C118077}" presName="conn2-1" presStyleLbl="parChTrans1D2" presStyleIdx="1" presStyleCnt="2"/>
      <dgm:spPr/>
      <dgm:t>
        <a:bodyPr/>
        <a:lstStyle/>
        <a:p>
          <a:endParaRPr lang="ru-RU"/>
        </a:p>
      </dgm:t>
    </dgm:pt>
    <dgm:pt modelId="{28ED6061-4232-44E0-A9CF-837817283DC6}" type="pres">
      <dgm:prSet presAssocID="{AD559217-95DB-476B-9F79-5F4E2C118077}" presName="connTx" presStyleLbl="parChTrans1D2" presStyleIdx="1" presStyleCnt="2"/>
      <dgm:spPr/>
      <dgm:t>
        <a:bodyPr/>
        <a:lstStyle/>
        <a:p>
          <a:endParaRPr lang="ru-RU"/>
        </a:p>
      </dgm:t>
    </dgm:pt>
    <dgm:pt modelId="{E5D49FEF-E8AA-4174-A2FA-AB5F537A5E1B}" type="pres">
      <dgm:prSet presAssocID="{0FB9D6BF-FAC5-4D5C-9ADD-C2BC15E718AB}" presName="root2" presStyleCnt="0"/>
      <dgm:spPr/>
    </dgm:pt>
    <dgm:pt modelId="{177DB8E1-265B-4D21-8F85-5F32B1F58325}" type="pres">
      <dgm:prSet presAssocID="{0FB9D6BF-FAC5-4D5C-9ADD-C2BC15E718AB}" presName="LevelTwoTextNode" presStyleLbl="node2" presStyleIdx="1" presStyleCnt="2" custScaleX="362391" custScaleY="156967" custLinFactNeighborX="2020" custLinFactNeighborY="28291">
        <dgm:presLayoutVars>
          <dgm:chPref val="3"/>
        </dgm:presLayoutVars>
      </dgm:prSet>
      <dgm:spPr/>
      <dgm:t>
        <a:bodyPr/>
        <a:lstStyle/>
        <a:p>
          <a:endParaRPr lang="ru-RU"/>
        </a:p>
      </dgm:t>
    </dgm:pt>
    <dgm:pt modelId="{87233005-937C-4DA0-82A1-75582BB08970}" type="pres">
      <dgm:prSet presAssocID="{0FB9D6BF-FAC5-4D5C-9ADD-C2BC15E718AB}" presName="level3hierChild" presStyleCnt="0"/>
      <dgm:spPr/>
    </dgm:pt>
  </dgm:ptLst>
  <dgm:cxnLst>
    <dgm:cxn modelId="{6784F81A-4412-4DED-ACFA-6D37E091B2F5}" srcId="{CE93DE1C-0D81-42F0-B763-2D494A6BB5D0}" destId="{08EBFD66-E56B-45BA-8D56-573D917DCEC5}" srcOrd="0" destOrd="0" parTransId="{F458BEED-0FF1-4324-80F5-AD293FE5E7AE}" sibTransId="{9318B89E-481F-48A1-B30B-3D905D4AA305}"/>
    <dgm:cxn modelId="{01F4C1F0-3226-4492-B78E-E7341EE9774F}" type="presOf" srcId="{AD559217-95DB-476B-9F79-5F4E2C118077}" destId="{28ED6061-4232-44E0-A9CF-837817283DC6}" srcOrd="1" destOrd="0" presId="urn:microsoft.com/office/officeart/2005/8/layout/hierarchy2"/>
    <dgm:cxn modelId="{E372D0D1-4CBD-4758-8B9E-349E12B69FD7}" srcId="{08EBFD66-E56B-45BA-8D56-573D917DCEC5}" destId="{0FB9D6BF-FAC5-4D5C-9ADD-C2BC15E718AB}" srcOrd="1" destOrd="0" parTransId="{AD559217-95DB-476B-9F79-5F4E2C118077}" sibTransId="{B76A4F17-2B10-4CA6-B64B-C548596201DB}"/>
    <dgm:cxn modelId="{8C3B1E73-E998-4696-8E0B-13AE7A8C1A9A}" type="presOf" srcId="{6548A759-E24C-4EDE-8685-6EB490677E6E}" destId="{0085C874-17F2-4972-B04C-DCBD71EE7075}" srcOrd="0" destOrd="0" presId="urn:microsoft.com/office/officeart/2005/8/layout/hierarchy2"/>
    <dgm:cxn modelId="{9028E7AE-3E9F-42AD-8F57-49FC61F812F5}" type="presOf" srcId="{CE93DE1C-0D81-42F0-B763-2D494A6BB5D0}" destId="{723FCB10-9FF9-487F-BFE6-AE15535AA313}" srcOrd="0" destOrd="0" presId="urn:microsoft.com/office/officeart/2005/8/layout/hierarchy2"/>
    <dgm:cxn modelId="{D4E93EA8-8945-45C6-A65C-E92F5EEAA100}" srcId="{08EBFD66-E56B-45BA-8D56-573D917DCEC5}" destId="{6548A759-E24C-4EDE-8685-6EB490677E6E}" srcOrd="0" destOrd="0" parTransId="{1A0A2913-1DB9-4870-8BF6-2C00FCD9D666}" sibTransId="{0C71B853-B572-4F1D-A0F5-D1CF167BCC89}"/>
    <dgm:cxn modelId="{B2761FED-CF34-4001-AB6E-5DEADAFBFE78}" type="presOf" srcId="{AD559217-95DB-476B-9F79-5F4E2C118077}" destId="{7EE839E6-6EE0-4961-B4D6-CCF8C1FC92F8}" srcOrd="0" destOrd="0" presId="urn:microsoft.com/office/officeart/2005/8/layout/hierarchy2"/>
    <dgm:cxn modelId="{241E9CD3-6FD9-46E3-B54C-5E89F13CC4F4}" type="presOf" srcId="{1A0A2913-1DB9-4870-8BF6-2C00FCD9D666}" destId="{F20223E6-A034-4706-9013-D55E240A90C6}" srcOrd="0" destOrd="0" presId="urn:microsoft.com/office/officeart/2005/8/layout/hierarchy2"/>
    <dgm:cxn modelId="{F66D9FAB-6839-4D91-8DDE-6ABDDCE38D7F}" type="presOf" srcId="{0FB9D6BF-FAC5-4D5C-9ADD-C2BC15E718AB}" destId="{177DB8E1-265B-4D21-8F85-5F32B1F58325}" srcOrd="0" destOrd="0" presId="urn:microsoft.com/office/officeart/2005/8/layout/hierarchy2"/>
    <dgm:cxn modelId="{674F5346-B5AA-4FFF-B54D-1AAE15EF8FCD}" type="presOf" srcId="{1A0A2913-1DB9-4870-8BF6-2C00FCD9D666}" destId="{4AF524D4-0079-4DBB-B071-784913C14986}" srcOrd="1" destOrd="0" presId="urn:microsoft.com/office/officeart/2005/8/layout/hierarchy2"/>
    <dgm:cxn modelId="{8C0AEC3F-8B41-48DC-80AA-EA6BF7A4C3F2}" type="presOf" srcId="{08EBFD66-E56B-45BA-8D56-573D917DCEC5}" destId="{486C858D-6947-45B0-8FDA-347C963A0C1B}" srcOrd="0" destOrd="0" presId="urn:microsoft.com/office/officeart/2005/8/layout/hierarchy2"/>
    <dgm:cxn modelId="{60D6F6AE-2A64-495A-B91E-4A8F52F446C7}" type="presParOf" srcId="{723FCB10-9FF9-487F-BFE6-AE15535AA313}" destId="{349CE5F5-F784-4B57-8E3F-3B94151EDF60}" srcOrd="0" destOrd="0" presId="urn:microsoft.com/office/officeart/2005/8/layout/hierarchy2"/>
    <dgm:cxn modelId="{E48FB856-1176-4039-B266-32463158E338}" type="presParOf" srcId="{349CE5F5-F784-4B57-8E3F-3B94151EDF60}" destId="{486C858D-6947-45B0-8FDA-347C963A0C1B}" srcOrd="0" destOrd="0" presId="urn:microsoft.com/office/officeart/2005/8/layout/hierarchy2"/>
    <dgm:cxn modelId="{1C655F9B-D62A-4054-B568-4ED46D88EE15}" type="presParOf" srcId="{349CE5F5-F784-4B57-8E3F-3B94151EDF60}" destId="{C229EBF2-A15F-486C-BA52-4763F3612540}" srcOrd="1" destOrd="0" presId="urn:microsoft.com/office/officeart/2005/8/layout/hierarchy2"/>
    <dgm:cxn modelId="{911B8DAD-9D5D-47CA-A1F7-6C0267C88911}" type="presParOf" srcId="{C229EBF2-A15F-486C-BA52-4763F3612540}" destId="{F20223E6-A034-4706-9013-D55E240A90C6}" srcOrd="0" destOrd="0" presId="urn:microsoft.com/office/officeart/2005/8/layout/hierarchy2"/>
    <dgm:cxn modelId="{FF4822E6-95FD-45B4-A1BF-48A45E347D34}" type="presParOf" srcId="{F20223E6-A034-4706-9013-D55E240A90C6}" destId="{4AF524D4-0079-4DBB-B071-784913C14986}" srcOrd="0" destOrd="0" presId="urn:microsoft.com/office/officeart/2005/8/layout/hierarchy2"/>
    <dgm:cxn modelId="{055D0EC7-842A-47A1-8CF0-6365B5259004}" type="presParOf" srcId="{C229EBF2-A15F-486C-BA52-4763F3612540}" destId="{06078EE2-E107-4454-B27A-96371181690D}" srcOrd="1" destOrd="0" presId="urn:microsoft.com/office/officeart/2005/8/layout/hierarchy2"/>
    <dgm:cxn modelId="{0072FCA5-3B88-4172-8D5C-D97136F3C8A6}" type="presParOf" srcId="{06078EE2-E107-4454-B27A-96371181690D}" destId="{0085C874-17F2-4972-B04C-DCBD71EE7075}" srcOrd="0" destOrd="0" presId="urn:microsoft.com/office/officeart/2005/8/layout/hierarchy2"/>
    <dgm:cxn modelId="{1CECA8F6-FB19-4735-AE7D-B08FED19A50C}" type="presParOf" srcId="{06078EE2-E107-4454-B27A-96371181690D}" destId="{325F9813-A392-4053-8FB7-0E68B7B5DC13}" srcOrd="1" destOrd="0" presId="urn:microsoft.com/office/officeart/2005/8/layout/hierarchy2"/>
    <dgm:cxn modelId="{2A3D2EC9-E833-4BC3-AAD8-EDB8D1F16574}" type="presParOf" srcId="{C229EBF2-A15F-486C-BA52-4763F3612540}" destId="{7EE839E6-6EE0-4961-B4D6-CCF8C1FC92F8}" srcOrd="2" destOrd="0" presId="urn:microsoft.com/office/officeart/2005/8/layout/hierarchy2"/>
    <dgm:cxn modelId="{6784A737-1A07-46E8-836B-999F563C88EF}" type="presParOf" srcId="{7EE839E6-6EE0-4961-B4D6-CCF8C1FC92F8}" destId="{28ED6061-4232-44E0-A9CF-837817283DC6}" srcOrd="0" destOrd="0" presId="urn:microsoft.com/office/officeart/2005/8/layout/hierarchy2"/>
    <dgm:cxn modelId="{29F5C294-F622-4C27-9BF6-0EB5DCD119A6}" type="presParOf" srcId="{C229EBF2-A15F-486C-BA52-4763F3612540}" destId="{E5D49FEF-E8AA-4174-A2FA-AB5F537A5E1B}" srcOrd="3" destOrd="0" presId="urn:microsoft.com/office/officeart/2005/8/layout/hierarchy2"/>
    <dgm:cxn modelId="{C7DB3DD8-9A15-4185-948B-B03B948316DC}" type="presParOf" srcId="{E5D49FEF-E8AA-4174-A2FA-AB5F537A5E1B}" destId="{177DB8E1-265B-4D21-8F85-5F32B1F58325}" srcOrd="0" destOrd="0" presId="urn:microsoft.com/office/officeart/2005/8/layout/hierarchy2"/>
    <dgm:cxn modelId="{6782BD65-8C2A-44A9-9727-31CBEE186AEA}" type="presParOf" srcId="{E5D49FEF-E8AA-4174-A2FA-AB5F537A5E1B}" destId="{87233005-937C-4DA0-82A1-75582BB08970}" srcOrd="1" destOrd="0" presId="urn:microsoft.com/office/officeart/2005/8/layout/hierarchy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2560" cy="5929354"/>
        <a:chOff x="0" y="0"/>
        <a:chExt cx="8572560" cy="5929354"/>
      </a:xfrm>
    </dsp:grpSpPr>
    <dsp:sp modelId="{486C858D-6947-45B0-8FDA-347C963A0C1B}">
      <dsp:nvSpPr>
        <dsp:cNvPr id="3" name="Скругленный прямоугольник 2"/>
        <dsp:cNvSpPr/>
      </dsp:nvSpPr>
      <dsp:spPr bwMode="white">
        <a:xfrm>
          <a:off x="136389" y="2739679"/>
          <a:ext cx="2117626"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ЖЕМЧУЖНЫЕ ВИНА</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136389" y="2739679"/>
        <a:ext cx="2117626" cy="1058813"/>
      </dsp:txXfrm>
    </dsp:sp>
    <dsp:sp modelId="{F20223E6-A034-4706-9013-D55E240A90C6}">
      <dsp:nvSpPr>
        <dsp:cNvPr id="4" name="Полилиния 3"/>
        <dsp:cNvSpPr/>
      </dsp:nvSpPr>
      <dsp:spPr bwMode="white">
        <a:xfrm>
          <a:off x="1806605" y="2491992"/>
          <a:ext cx="1741870" cy="32143"/>
        </a:xfrm>
        <a:custGeom>
          <a:avLst/>
          <a:gdLst/>
          <a:ahLst/>
          <a:cxnLst/>
          <a:pathLst>
            <a:path w="2743" h="51">
              <a:moveTo>
                <a:pt x="705" y="1224"/>
              </a:moveTo>
              <a:lnTo>
                <a:pt x="2039" y="-1173"/>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1806605" y="2491992"/>
        <a:ext cx="1741870" cy="32143"/>
      </dsp:txXfrm>
    </dsp:sp>
    <dsp:sp modelId="{0085C874-17F2-4972-B04C-DCBD71EE7075}">
      <dsp:nvSpPr>
        <dsp:cNvPr id="5" name="Скругленный прямоугольник 4"/>
        <dsp:cNvSpPr/>
      </dsp:nvSpPr>
      <dsp:spPr bwMode="white">
        <a:xfrm>
          <a:off x="3101066" y="1217635"/>
          <a:ext cx="2117626"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По цвету</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3101066" y="1217635"/>
        <a:ext cx="2117626" cy="1058813"/>
      </dsp:txXfrm>
    </dsp:sp>
    <dsp:sp modelId="{C3907977-C460-4D6F-B41E-1ED6D568DB14}">
      <dsp:nvSpPr>
        <dsp:cNvPr id="6" name="Полилиния 5"/>
        <dsp:cNvSpPr/>
      </dsp:nvSpPr>
      <dsp:spPr bwMode="white">
        <a:xfrm>
          <a:off x="4900576" y="1122153"/>
          <a:ext cx="1483284" cy="32143"/>
        </a:xfrm>
        <a:custGeom>
          <a:avLst/>
          <a:gdLst/>
          <a:ahLst/>
          <a:cxnLst/>
          <a:pathLst>
            <a:path w="2336" h="51">
              <a:moveTo>
                <a:pt x="501" y="984"/>
              </a:moveTo>
              <a:lnTo>
                <a:pt x="1835" y="-933"/>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4900576" y="1122153"/>
        <a:ext cx="1483284" cy="32143"/>
      </dsp:txXfrm>
    </dsp:sp>
    <dsp:sp modelId="{6861584C-B48C-4868-926D-0FEE40AD5A51}">
      <dsp:nvSpPr>
        <dsp:cNvPr id="7" name="Скругленный прямоугольник 6"/>
        <dsp:cNvSpPr/>
      </dsp:nvSpPr>
      <dsp:spPr bwMode="white">
        <a:xfrm>
          <a:off x="6065743" y="0"/>
          <a:ext cx="2370429"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Белые (87%) </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6065743" y="0"/>
        <a:ext cx="2370429" cy="1058813"/>
      </dsp:txXfrm>
    </dsp:sp>
    <dsp:sp modelId="{409E51F8-6B05-4CFD-B9C9-C0F0F6B6729C}">
      <dsp:nvSpPr>
        <dsp:cNvPr id="8" name="Полилиния 7"/>
        <dsp:cNvSpPr/>
      </dsp:nvSpPr>
      <dsp:spPr bwMode="white">
        <a:xfrm>
          <a:off x="5218692" y="1730970"/>
          <a:ext cx="847051" cy="32143"/>
        </a:xfrm>
        <a:custGeom>
          <a:avLst/>
          <a:gdLst/>
          <a:ahLst/>
          <a:cxnLst/>
          <a:pathLst>
            <a:path w="1334" h="51">
              <a:moveTo>
                <a:pt x="0" y="25"/>
              </a:moveTo>
              <a:lnTo>
                <a:pt x="1334" y="25"/>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5218692" y="1730970"/>
        <a:ext cx="847051" cy="32143"/>
      </dsp:txXfrm>
    </dsp:sp>
    <dsp:sp modelId="{740126F4-FA77-4324-A7D0-762CB83A458F}">
      <dsp:nvSpPr>
        <dsp:cNvPr id="9" name="Скругленный прямоугольник 8"/>
        <dsp:cNvSpPr/>
      </dsp:nvSpPr>
      <dsp:spPr bwMode="white">
        <a:xfrm>
          <a:off x="6065743" y="1217635"/>
          <a:ext cx="2370429"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Розовые (10%) </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6065743" y="1217635"/>
        <a:ext cx="2370429" cy="1058813"/>
      </dsp:txXfrm>
    </dsp:sp>
    <dsp:sp modelId="{B2E58A76-7B00-40B0-8E40-889A8DED6D8B}">
      <dsp:nvSpPr>
        <dsp:cNvPr id="10" name="Полилиния 9"/>
        <dsp:cNvSpPr/>
      </dsp:nvSpPr>
      <dsp:spPr bwMode="white">
        <a:xfrm>
          <a:off x="4900576" y="2339788"/>
          <a:ext cx="1483284" cy="32143"/>
        </a:xfrm>
        <a:custGeom>
          <a:avLst/>
          <a:gdLst/>
          <a:ahLst/>
          <a:cxnLst/>
          <a:pathLst>
            <a:path w="2336" h="51">
              <a:moveTo>
                <a:pt x="501" y="-933"/>
              </a:moveTo>
              <a:lnTo>
                <a:pt x="1835" y="984"/>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4900576" y="2339788"/>
        <a:ext cx="1483284" cy="32143"/>
      </dsp:txXfrm>
    </dsp:sp>
    <dsp:sp modelId="{1BF292ED-D1C3-4227-A006-3F111FFC7E29}">
      <dsp:nvSpPr>
        <dsp:cNvPr id="11" name="Скругленный прямоугольник 10"/>
        <dsp:cNvSpPr/>
      </dsp:nvSpPr>
      <dsp:spPr bwMode="white">
        <a:xfrm>
          <a:off x="6065743" y="2435270"/>
          <a:ext cx="2370429"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Красные (3%) </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6065743" y="2435270"/>
        <a:ext cx="2370429" cy="1058813"/>
      </dsp:txXfrm>
    </dsp:sp>
    <dsp:sp modelId="{7EE839E6-6EE0-4961-B4D6-CCF8C1FC92F8}">
      <dsp:nvSpPr>
        <dsp:cNvPr id="12" name="Полилиния 11"/>
        <dsp:cNvSpPr/>
      </dsp:nvSpPr>
      <dsp:spPr bwMode="white">
        <a:xfrm>
          <a:off x="1806605" y="4014036"/>
          <a:ext cx="1741870" cy="32143"/>
        </a:xfrm>
        <a:custGeom>
          <a:avLst/>
          <a:gdLst/>
          <a:ahLst/>
          <a:cxnLst/>
          <a:pathLst>
            <a:path w="2743" h="51">
              <a:moveTo>
                <a:pt x="705" y="-1173"/>
              </a:moveTo>
              <a:lnTo>
                <a:pt x="2039" y="1224"/>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1806605" y="4014036"/>
        <a:ext cx="1741870" cy="32143"/>
      </dsp:txXfrm>
    </dsp:sp>
    <dsp:sp modelId="{177DB8E1-265B-4D21-8F85-5F32B1F58325}">
      <dsp:nvSpPr>
        <dsp:cNvPr id="13" name="Скругленный прямоугольник 12"/>
        <dsp:cNvSpPr/>
      </dsp:nvSpPr>
      <dsp:spPr bwMode="white">
        <a:xfrm>
          <a:off x="3101066" y="4261723"/>
          <a:ext cx="2117626"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По способу производства</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3101066" y="4261723"/>
        <a:ext cx="2117626" cy="1058813"/>
      </dsp:txXfrm>
    </dsp:sp>
    <dsp:sp modelId="{7AECB67E-67C4-4303-923A-256ECC8FA1D3}">
      <dsp:nvSpPr>
        <dsp:cNvPr id="14" name="Полилиния 13"/>
        <dsp:cNvSpPr/>
      </dsp:nvSpPr>
      <dsp:spPr bwMode="white">
        <a:xfrm>
          <a:off x="5120644" y="4470650"/>
          <a:ext cx="1043146" cy="32143"/>
        </a:xfrm>
        <a:custGeom>
          <a:avLst/>
          <a:gdLst/>
          <a:ahLst/>
          <a:cxnLst/>
          <a:pathLst>
            <a:path w="1643" h="51">
              <a:moveTo>
                <a:pt x="154" y="505"/>
              </a:moveTo>
              <a:lnTo>
                <a:pt x="1488" y="-454"/>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5120644" y="4470650"/>
        <a:ext cx="1043146" cy="32143"/>
      </dsp:txXfrm>
    </dsp:sp>
    <dsp:sp modelId="{74E73B39-F3B0-44D9-9024-D8D72DAA5AC0}">
      <dsp:nvSpPr>
        <dsp:cNvPr id="15" name="Скругленный прямоугольник 14"/>
        <dsp:cNvSpPr/>
      </dsp:nvSpPr>
      <dsp:spPr bwMode="white">
        <a:xfrm>
          <a:off x="6065743" y="3652906"/>
          <a:ext cx="2370429"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i="0" dirty="0" smtClean="0">
              <a:solidFill>
                <a:schemeClr val="tx1"/>
              </a:solidFill>
              <a:latin typeface="Times New Roman" panose="02020603050405020304" pitchFamily="18" charset="0"/>
              <a:cs typeface="Times New Roman" panose="02020603050405020304" pitchFamily="18" charset="0"/>
            </a:rPr>
            <a:t>Газированные  – импрегнированные</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6065743" y="3652906"/>
        <a:ext cx="2370429" cy="1058813"/>
      </dsp:txXfrm>
    </dsp:sp>
    <dsp:sp modelId="{61C21557-FD66-4A11-B53C-CD913D29DEE2}">
      <dsp:nvSpPr>
        <dsp:cNvPr id="16" name="Полилиния 15"/>
        <dsp:cNvSpPr/>
      </dsp:nvSpPr>
      <dsp:spPr bwMode="white">
        <a:xfrm>
          <a:off x="5120644" y="5079467"/>
          <a:ext cx="1043146" cy="32143"/>
        </a:xfrm>
        <a:custGeom>
          <a:avLst/>
          <a:gdLst/>
          <a:ahLst/>
          <a:cxnLst/>
          <a:pathLst>
            <a:path w="1643" h="51">
              <a:moveTo>
                <a:pt x="154" y="-454"/>
              </a:moveTo>
              <a:lnTo>
                <a:pt x="1488" y="505"/>
              </a:lnTo>
            </a:path>
          </a:pathLst>
        </a:custGeom>
      </dsp:spPr>
      <dsp:style>
        <a:lnRef idx="2">
          <a:schemeClr val="accent1">
            <a:shade val="8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5120644" y="5079467"/>
        <a:ext cx="1043146" cy="32143"/>
      </dsp:txXfrm>
    </dsp:sp>
    <dsp:sp modelId="{C31B6279-AB04-4D25-8863-EF2896D6C62F}">
      <dsp:nvSpPr>
        <dsp:cNvPr id="17" name="Скругленный прямоугольник 16"/>
        <dsp:cNvSpPr/>
      </dsp:nvSpPr>
      <dsp:spPr bwMode="white">
        <a:xfrm>
          <a:off x="6065743" y="4870541"/>
          <a:ext cx="2370429" cy="1058813"/>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ct val="35000"/>
            </a:spcAft>
          </a:pPr>
          <a:r>
            <a:rPr lang="ru-RU" sz="2000" b="1" dirty="0" smtClean="0">
              <a:solidFill>
                <a:schemeClr val="tx1"/>
              </a:solidFill>
              <a:latin typeface="Times New Roman" panose="02020603050405020304" pitchFamily="18" charset="0"/>
              <a:cs typeface="Times New Roman" panose="02020603050405020304" pitchFamily="18" charset="0"/>
            </a:rPr>
            <a:t>По традиционной технологии</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6065743" y="4870541"/>
        <a:ext cx="2370429" cy="1058813"/>
      </dsp:txXfrm>
    </dsp:sp>
  </dsp:spTree>
</dsp:drawing>
</file>

<file path=ppt/diagrams/drawing2.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2560" cy="4286280"/>
        <a:chOff x="0" y="0"/>
        <a:chExt cx="8572560" cy="4286280"/>
      </a:xfrm>
    </dsp:grpSpPr>
    <dsp:sp modelId="{486C858D-6947-45B0-8FDA-347C963A0C1B}">
      <dsp:nvSpPr>
        <dsp:cNvPr id="3" name="Скругленный прямоугольник 2"/>
        <dsp:cNvSpPr/>
      </dsp:nvSpPr>
      <dsp:spPr bwMode="white">
        <a:xfrm>
          <a:off x="134380" y="138776"/>
          <a:ext cx="2851855" cy="1085288"/>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ОСНОВНЫЕ ПРОИЗВОДИТЕЛИ ЖЕМЧУЖНЫХ ВИН</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134380" y="138776"/>
        <a:ext cx="2851855" cy="1085288"/>
      </dsp:txXfrm>
    </dsp:sp>
    <dsp:sp modelId="{F20223E6-A034-4706-9013-D55E240A90C6}">
      <dsp:nvSpPr>
        <dsp:cNvPr id="4" name="Полилиния 3"/>
        <dsp:cNvSpPr/>
      </dsp:nvSpPr>
      <dsp:spPr bwMode="white">
        <a:xfrm>
          <a:off x="2972286" y="760766"/>
          <a:ext cx="761749" cy="45576"/>
        </a:xfrm>
        <a:custGeom>
          <a:avLst/>
          <a:gdLst/>
          <a:ahLst/>
          <a:cxnLst/>
          <a:pathLst>
            <a:path w="1200" h="72">
              <a:moveTo>
                <a:pt x="22" y="-125"/>
              </a:moveTo>
              <a:lnTo>
                <a:pt x="1178" y="197"/>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2972286" y="760766"/>
        <a:ext cx="761749" cy="45576"/>
      </dsp:txXfrm>
    </dsp:sp>
    <dsp:sp modelId="{0085C874-17F2-4972-B04C-DCBD71EE7075}">
      <dsp:nvSpPr>
        <dsp:cNvPr id="5" name="Скругленный прямоугольник 4"/>
        <dsp:cNvSpPr/>
      </dsp:nvSpPr>
      <dsp:spPr bwMode="white">
        <a:xfrm>
          <a:off x="3720085" y="0"/>
          <a:ext cx="4852475" cy="1771375"/>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1" i="0" dirty="0" smtClean="0">
              <a:solidFill>
                <a:schemeClr val="tx1"/>
              </a:solidFill>
              <a:latin typeface="Times New Roman" panose="02020603050405020304" pitchFamily="18" charset="0"/>
              <a:cs typeface="Times New Roman" panose="02020603050405020304" pitchFamily="18" charset="0"/>
            </a:rPr>
            <a:t>Италия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Франция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Германия</a:t>
          </a:r>
          <a:r>
            <a:rPr lang="ru-RU" sz="2400" b="0" i="0" dirty="0" smtClean="0">
              <a:solidFill>
                <a:schemeClr val="tx1"/>
              </a:solidFill>
              <a:latin typeface="Times New Roman" panose="02020603050405020304" pitchFamily="18" charset="0"/>
              <a:cs typeface="Times New Roman" panose="02020603050405020304" pitchFamily="18" charset="0"/>
            </a:rPr>
            <a:t> и </a:t>
          </a:r>
          <a:r>
            <a:rPr lang="ru-RU" sz="2400" b="1" i="0" dirty="0" smtClean="0">
              <a:solidFill>
                <a:schemeClr val="tx1"/>
              </a:solidFill>
              <a:latin typeface="Times New Roman" panose="02020603050405020304" pitchFamily="18" charset="0"/>
              <a:cs typeface="Times New Roman" panose="02020603050405020304" pitchFamily="18" charset="0"/>
            </a:rPr>
            <a:t>Австралия</a:t>
          </a:r>
          <a:r>
            <a:rPr lang="ru-RU" sz="2400" b="0" i="0" dirty="0" smtClean="0">
              <a:solidFill>
                <a:schemeClr val="tx1"/>
              </a:solidFill>
              <a:latin typeface="Times New Roman" panose="02020603050405020304" pitchFamily="18" charset="0"/>
              <a:cs typeface="Times New Roman" panose="02020603050405020304" pitchFamily="18" charset="0"/>
            </a:rPr>
            <a:t> </a:t>
          </a:r>
          <a:endParaRPr lang="ru-RU" sz="2400" b="0" i="0" dirty="0" smtClean="0">
            <a:solidFill>
              <a:schemeClr val="tx1"/>
            </a:solidFill>
            <a:latin typeface="Times New Roman" panose="02020603050405020304" pitchFamily="18" charset="0"/>
            <a:cs typeface="Times New Roman" panose="02020603050405020304" pitchFamily="18" charset="0"/>
          </a:endParaRPr>
        </a:p>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(85% мирового объема)</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3720085" y="0"/>
        <a:ext cx="4852475" cy="1771375"/>
      </dsp:txXfrm>
    </dsp:sp>
    <dsp:sp modelId="{7EE839E6-6EE0-4961-B4D6-CCF8C1FC92F8}">
      <dsp:nvSpPr>
        <dsp:cNvPr id="6" name="Полилиния 5"/>
        <dsp:cNvSpPr/>
      </dsp:nvSpPr>
      <dsp:spPr bwMode="white">
        <a:xfrm>
          <a:off x="2026831" y="1930424"/>
          <a:ext cx="2645300" cy="45576"/>
        </a:xfrm>
        <a:custGeom>
          <a:avLst/>
          <a:gdLst/>
          <a:ahLst/>
          <a:cxnLst/>
          <a:pathLst>
            <a:path w="4166" h="72">
              <a:moveTo>
                <a:pt x="1511" y="-1967"/>
              </a:moveTo>
              <a:lnTo>
                <a:pt x="2655" y="2039"/>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2026831" y="1930424"/>
        <a:ext cx="2645300" cy="45576"/>
      </dsp:txXfrm>
    </dsp:sp>
    <dsp:sp modelId="{177DB8E1-265B-4D21-8F85-5F32B1F58325}">
      <dsp:nvSpPr>
        <dsp:cNvPr id="7" name="Скругленный прямоугольник 6"/>
        <dsp:cNvSpPr/>
      </dsp:nvSpPr>
      <dsp:spPr bwMode="white">
        <a:xfrm>
          <a:off x="3712727" y="2287255"/>
          <a:ext cx="4815271" cy="1875497"/>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1" i="0" dirty="0" smtClean="0">
              <a:solidFill>
                <a:schemeClr val="tx1"/>
              </a:solidFill>
              <a:latin typeface="Times New Roman" panose="02020603050405020304" pitchFamily="18" charset="0"/>
              <a:cs typeface="Times New Roman" panose="02020603050405020304" pitchFamily="18" charset="0"/>
            </a:rPr>
            <a:t>ЮАР</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Португалия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Испания</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1" i="0" dirty="0" smtClean="0">
              <a:solidFill>
                <a:schemeClr val="tx1"/>
              </a:solidFill>
              <a:latin typeface="Times New Roman" panose="02020603050405020304" pitchFamily="18" charset="0"/>
              <a:cs typeface="Times New Roman" panose="02020603050405020304" pitchFamily="18" charset="0"/>
            </a:rPr>
            <a:t>Аргентина</a:t>
          </a:r>
          <a:r>
            <a:rPr lang="ru-RU" sz="2400" b="0" i="0" dirty="0" smtClean="0">
              <a:solidFill>
                <a:schemeClr val="tx1"/>
              </a:solidFill>
              <a:latin typeface="Times New Roman" panose="02020603050405020304" pitchFamily="18" charset="0"/>
              <a:cs typeface="Times New Roman" panose="02020603050405020304" pitchFamily="18" charset="0"/>
            </a:rPr>
            <a:t> и </a:t>
          </a:r>
          <a:r>
            <a:rPr lang="ru-RU" sz="2400" b="1" i="0" dirty="0" smtClean="0">
              <a:solidFill>
                <a:schemeClr val="tx1"/>
              </a:solidFill>
              <a:latin typeface="Times New Roman" panose="02020603050405020304" pitchFamily="18" charset="0"/>
              <a:cs typeface="Times New Roman" panose="02020603050405020304" pitchFamily="18" charset="0"/>
            </a:rPr>
            <a:t>Австрия</a:t>
          </a:r>
          <a:endParaRPr lang="ru-RU" sz="2400" b="1" i="0" dirty="0" smtClean="0">
            <a:solidFill>
              <a:schemeClr val="tx1"/>
            </a:solidFill>
            <a:latin typeface="Times New Roman" panose="02020603050405020304" pitchFamily="18" charset="0"/>
            <a:cs typeface="Times New Roman" panose="02020603050405020304" pitchFamily="18" charset="0"/>
          </a:endParaRPr>
        </a:p>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(10% мирового выпуска)</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3712727" y="2287255"/>
        <a:ext cx="4815271" cy="1875497"/>
      </dsp:txXfrm>
    </dsp:sp>
  </dsp:spTree>
</dsp:drawing>
</file>

<file path=ppt/diagrams/drawing3.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2560" cy="3071834"/>
        <a:chOff x="0" y="0"/>
        <a:chExt cx="8572560" cy="3071834"/>
      </a:xfrm>
    </dsp:grpSpPr>
    <dsp:sp modelId="{486C858D-6947-45B0-8FDA-347C963A0C1B}">
      <dsp:nvSpPr>
        <dsp:cNvPr id="3" name="Скругленный прямоугольник 2"/>
        <dsp:cNvSpPr/>
      </dsp:nvSpPr>
      <dsp:spPr bwMode="white">
        <a:xfrm>
          <a:off x="0" y="292134"/>
          <a:ext cx="2103476" cy="800489"/>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ЖЕМЧУЖНЫЕ ВИНА ИТАЛИИ</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0" y="292134"/>
        <a:ext cx="2103476" cy="800489"/>
      </dsp:txXfrm>
    </dsp:sp>
    <dsp:sp modelId="{F20223E6-A034-4706-9013-D55E240A90C6}">
      <dsp:nvSpPr>
        <dsp:cNvPr id="4" name="Полилиния 3"/>
        <dsp:cNvSpPr/>
      </dsp:nvSpPr>
      <dsp:spPr bwMode="white">
        <a:xfrm>
          <a:off x="2066978" y="511747"/>
          <a:ext cx="713386" cy="46906"/>
        </a:xfrm>
        <a:custGeom>
          <a:avLst/>
          <a:gdLst/>
          <a:ahLst/>
          <a:cxnLst/>
          <a:pathLst>
            <a:path w="1123" h="74">
              <a:moveTo>
                <a:pt x="57" y="284"/>
              </a:moveTo>
              <a:lnTo>
                <a:pt x="1066" y="-211"/>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2066978" y="511747"/>
        <a:ext cx="713386" cy="46906"/>
      </dsp:txXfrm>
    </dsp:sp>
    <dsp:sp modelId="{0085C874-17F2-4972-B04C-DCBD71EE7075}">
      <dsp:nvSpPr>
        <dsp:cNvPr id="5" name="Скругленный прямоугольник 4"/>
        <dsp:cNvSpPr/>
      </dsp:nvSpPr>
      <dsp:spPr bwMode="white">
        <a:xfrm>
          <a:off x="2743867" y="0"/>
          <a:ext cx="5828693" cy="756045"/>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с наименованием по происхождению (2%)</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2743867" y="0"/>
        <a:ext cx="5828693" cy="756045"/>
      </dsp:txXfrm>
    </dsp:sp>
    <dsp:sp modelId="{7EE839E6-6EE0-4961-B4D6-CCF8C1FC92F8}">
      <dsp:nvSpPr>
        <dsp:cNvPr id="6" name="Полилиния 5"/>
        <dsp:cNvSpPr/>
      </dsp:nvSpPr>
      <dsp:spPr bwMode="white">
        <a:xfrm>
          <a:off x="1988658" y="963609"/>
          <a:ext cx="871132" cy="46906"/>
        </a:xfrm>
        <a:custGeom>
          <a:avLst/>
          <a:gdLst/>
          <a:ahLst/>
          <a:cxnLst/>
          <a:pathLst>
            <a:path w="1372" h="74">
              <a:moveTo>
                <a:pt x="181" y="-427"/>
              </a:moveTo>
              <a:lnTo>
                <a:pt x="1191" y="501"/>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1988658" y="963609"/>
        <a:ext cx="871132" cy="46906"/>
      </dsp:txXfrm>
    </dsp:sp>
    <dsp:sp modelId="{177DB8E1-265B-4D21-8F85-5F32B1F58325}">
      <dsp:nvSpPr>
        <dsp:cNvPr id="7" name="Скругленный прямоугольник 6"/>
        <dsp:cNvSpPr/>
      </dsp:nvSpPr>
      <dsp:spPr bwMode="white">
        <a:xfrm>
          <a:off x="2744971" y="881502"/>
          <a:ext cx="5801797" cy="800489"/>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классические натуральные (88%)</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2744971" y="881502"/>
        <a:ext cx="5801797" cy="800489"/>
      </dsp:txXfrm>
    </dsp:sp>
    <dsp:sp modelId="{8634499B-118B-4F1D-A888-1A2993C3CD75}">
      <dsp:nvSpPr>
        <dsp:cNvPr id="8" name="Полилиния 7"/>
        <dsp:cNvSpPr/>
      </dsp:nvSpPr>
      <dsp:spPr bwMode="white">
        <a:xfrm>
          <a:off x="1583102" y="1451919"/>
          <a:ext cx="1698525" cy="46906"/>
        </a:xfrm>
        <a:custGeom>
          <a:avLst/>
          <a:gdLst/>
          <a:ahLst/>
          <a:cxnLst/>
          <a:pathLst>
            <a:path w="2675" h="74">
              <a:moveTo>
                <a:pt x="819" y="-1196"/>
              </a:moveTo>
              <a:lnTo>
                <a:pt x="1855" y="1270"/>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1583102" y="1451919"/>
        <a:ext cx="1698525" cy="46906"/>
      </dsp:txXfrm>
    </dsp:sp>
    <dsp:sp modelId="{70222B27-0D19-4539-8EDA-D6707B935022}">
      <dsp:nvSpPr>
        <dsp:cNvPr id="9" name="Скругленный прямоугольник 8"/>
        <dsp:cNvSpPr/>
      </dsp:nvSpPr>
      <dsp:spPr bwMode="white">
        <a:xfrm>
          <a:off x="2761253" y="1858122"/>
          <a:ext cx="5811307" cy="800489"/>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«живые» жемчужные вина (</a:t>
          </a:r>
          <a:r>
            <a:rPr lang="ru-RU" sz="2400" b="0" i="0" dirty="0" err="1" smtClean="0">
              <a:solidFill>
                <a:schemeClr val="tx1"/>
              </a:solidFill>
              <a:latin typeface="Times New Roman" panose="02020603050405020304" pitchFamily="18" charset="0"/>
              <a:cs typeface="Times New Roman" panose="02020603050405020304" pitchFamily="18" charset="0"/>
            </a:rPr>
            <a:t>vivace</a:t>
          </a:r>
          <a:r>
            <a:rPr lang="ru-RU" sz="2400" b="0" i="0" dirty="0" smtClean="0">
              <a:solidFill>
                <a:schemeClr val="tx1"/>
              </a:solidFill>
              <a:latin typeface="Times New Roman" panose="02020603050405020304" pitchFamily="18" charset="0"/>
              <a:cs typeface="Times New Roman" panose="02020603050405020304" pitchFamily="18" charset="0"/>
            </a:rPr>
            <a:t>) с давлением в бутылке до 0,05 МПа (10%)</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2761253" y="1858122"/>
        <a:ext cx="5811307" cy="800489"/>
      </dsp:txXfrm>
    </dsp:sp>
  </dsp:spTree>
</dsp:drawing>
</file>

<file path=ppt/diagrams/drawing4.xml><?xml version="1.0" encoding="utf-8"?>
<dsp:drawing xmlns:dgm="http://schemas.openxmlformats.org/drawingml/2006/diagram" xmlns:dsp="http://schemas.microsoft.com/office/drawing/2008/diagram" xmlns:a="http://schemas.openxmlformats.org/drawingml/2006/main" xmlns:r="http://schemas.openxmlformats.org/officeDocument/2006/relationships">
  <dsp:spTree>
    <dsp:nvGrpSpPr>
      <dsp:cNvPr id="2" name="Группа 1"/>
      <dsp:cNvGrpSpPr/>
    </dsp:nvGrpSpPr>
    <dsp:grpSpPr>
      <a:xfrm>
        <a:off x="0" y="0"/>
        <a:ext cx="8572560" cy="2643206"/>
        <a:chOff x="0" y="0"/>
        <a:chExt cx="8572560" cy="2643206"/>
      </a:xfrm>
    </dsp:grpSpPr>
    <dsp:sp modelId="{486C858D-6947-45B0-8FDA-347C963A0C1B}">
      <dsp:nvSpPr>
        <dsp:cNvPr id="3" name="Скругленный прямоугольник 2"/>
        <dsp:cNvSpPr/>
      </dsp:nvSpPr>
      <dsp:spPr bwMode="white">
        <a:xfrm>
          <a:off x="0" y="140869"/>
          <a:ext cx="2191483" cy="1020035"/>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2700" tIns="12700" rIns="12700" bIns="1270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000" b="1" dirty="0" smtClean="0">
              <a:solidFill>
                <a:schemeClr val="tx1"/>
              </a:solidFill>
              <a:latin typeface="Times New Roman" panose="02020603050405020304" pitchFamily="18" charset="0"/>
              <a:cs typeface="Times New Roman" panose="02020603050405020304" pitchFamily="18" charset="0"/>
            </a:rPr>
            <a:t>ЖЕМЧУЖНЫЕ ВИНА ФРАНЦИИ</a:t>
          </a:r>
          <a:endParaRPr lang="ru-RU" sz="2000" b="1" dirty="0">
            <a:solidFill>
              <a:schemeClr val="tx1"/>
            </a:solidFill>
            <a:latin typeface="Times New Roman" panose="02020603050405020304" pitchFamily="18" charset="0"/>
            <a:cs typeface="Times New Roman" panose="02020603050405020304" pitchFamily="18" charset="0"/>
          </a:endParaRPr>
        </a:p>
      </dsp:txBody>
      <dsp:txXfrm>
        <a:off x="0" y="140869"/>
        <a:ext cx="2191483" cy="1020035"/>
      </dsp:txXfrm>
    </dsp:sp>
    <dsp:sp modelId="{F20223E6-A034-4706-9013-D55E240A90C6}">
      <dsp:nvSpPr>
        <dsp:cNvPr id="4" name="Полилиния 3"/>
        <dsp:cNvSpPr/>
      </dsp:nvSpPr>
      <dsp:spPr bwMode="white">
        <a:xfrm>
          <a:off x="2184126" y="555434"/>
          <a:ext cx="646393" cy="53771"/>
        </a:xfrm>
        <a:custGeom>
          <a:avLst/>
          <a:gdLst/>
          <a:ahLst/>
          <a:cxnLst/>
          <a:pathLst>
            <a:path w="1018" h="85">
              <a:moveTo>
                <a:pt x="12" y="150"/>
              </a:moveTo>
              <a:lnTo>
                <a:pt x="1006" y="-66"/>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2184126" y="555434"/>
        <a:ext cx="646393" cy="53771"/>
      </dsp:txXfrm>
    </dsp:sp>
    <dsp:sp modelId="{0085C874-17F2-4972-B04C-DCBD71EE7075}">
      <dsp:nvSpPr>
        <dsp:cNvPr id="5" name="Скругленный прямоугольник 4"/>
        <dsp:cNvSpPr/>
      </dsp:nvSpPr>
      <dsp:spPr bwMode="white">
        <a:xfrm>
          <a:off x="2823162" y="140873"/>
          <a:ext cx="5749398" cy="745760"/>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с наименованием по происхождению (90%)</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2823162" y="140873"/>
        <a:ext cx="5749398" cy="745760"/>
      </dsp:txXfrm>
    </dsp:sp>
    <dsp:sp modelId="{7EE839E6-6EE0-4961-B4D6-CCF8C1FC92F8}">
      <dsp:nvSpPr>
        <dsp:cNvPr id="6" name="Полилиния 5"/>
        <dsp:cNvSpPr/>
      </dsp:nvSpPr>
      <dsp:spPr bwMode="white">
        <a:xfrm>
          <a:off x="1780309" y="1287102"/>
          <a:ext cx="1480557" cy="53771"/>
        </a:xfrm>
        <a:custGeom>
          <a:avLst/>
          <a:gdLst/>
          <a:ahLst/>
          <a:cxnLst/>
          <a:pathLst>
            <a:path w="2332" h="85">
              <a:moveTo>
                <a:pt x="648" y="-1002"/>
              </a:moveTo>
              <a:lnTo>
                <a:pt x="1684" y="1087"/>
              </a:lnTo>
            </a:path>
          </a:pathLst>
        </a:custGeom>
      </dsp:spPr>
      <dsp:style>
        <a:lnRef idx="2">
          <a:schemeClr val="accent1">
            <a:shade val="60000"/>
          </a:schemeClr>
        </a:lnRef>
        <a:fillRef idx="0">
          <a:schemeClr val="accent1"/>
        </a:fillRef>
        <a:effectRef idx="0">
          <a:scrgbClr r="0" g="0" b="0"/>
        </a:effectRef>
        <a:fontRef idx="minor"/>
      </dsp:style>
      <dsp:txBody>
        <a:bodyPr lIns="12700" tIns="0" rIns="12700" bIns="0" anchor="ctr"/>
        <a:lstStyle>
          <a:lvl1pPr algn="ctr">
            <a:defRPr sz="500"/>
          </a:lvl1pPr>
          <a:lvl2pPr marL="57150" indent="-57150" algn="ctr">
            <a:defRPr sz="400"/>
          </a:lvl2pPr>
          <a:lvl3pPr marL="114300" indent="-57150" algn="ctr">
            <a:defRPr sz="400"/>
          </a:lvl3pPr>
          <a:lvl4pPr marL="171450" indent="-57150" algn="ctr">
            <a:defRPr sz="400"/>
          </a:lvl4pPr>
          <a:lvl5pPr marL="228600" indent="-57150" algn="ctr">
            <a:defRPr sz="400"/>
          </a:lvl5pPr>
          <a:lvl6pPr marL="285750" indent="-57150" algn="ctr">
            <a:defRPr sz="400"/>
          </a:lvl6pPr>
          <a:lvl7pPr marL="342900" indent="-57150" algn="ctr">
            <a:defRPr sz="400"/>
          </a:lvl7pPr>
          <a:lvl8pPr marL="400050" indent="-57150" algn="ctr">
            <a:defRPr sz="400"/>
          </a:lvl8pPr>
          <a:lvl9pPr marL="457200" indent="-57150" algn="ctr">
            <a:defRPr sz="400"/>
          </a:lvl9pPr>
        </a:lstStyle>
        <a:p>
          <a:pPr lvl="0">
            <a:lnSpc>
              <a:spcPct val="100000"/>
            </a:lnSpc>
            <a:spcBef>
              <a:spcPct val="0"/>
            </a:spcBef>
            <a:spcAft>
              <a:spcPct val="35000"/>
            </a:spcAft>
          </a:pPr>
          <a:endParaRPr lang="ru-RU">
            <a:solidFill>
              <a:schemeClr val="tx1"/>
            </a:solidFill>
          </a:endParaRPr>
        </a:p>
      </dsp:txBody>
      <dsp:txXfrm>
        <a:off x="1780309" y="1287102"/>
        <a:ext cx="1480557" cy="53771"/>
      </dsp:txXfrm>
    </dsp:sp>
    <dsp:sp modelId="{177DB8E1-265B-4D21-8F85-5F32B1F58325}">
      <dsp:nvSpPr>
        <dsp:cNvPr id="7" name="Скругленный прямоугольник 6"/>
        <dsp:cNvSpPr/>
      </dsp:nvSpPr>
      <dsp:spPr bwMode="white">
        <a:xfrm>
          <a:off x="2849692" y="1357384"/>
          <a:ext cx="5722868" cy="1239409"/>
        </a:xfrm>
        <a:prstGeom prst="roundRect">
          <a:avLst>
            <a:gd name="adj" fmla="val 10000"/>
          </a:avLst>
        </a:prstGeom>
        <a:solidFill>
          <a:srgbClr val="00B0F0"/>
        </a:solidFill>
      </dsp:spPr>
      <dsp:style>
        <a:lnRef idx="2">
          <a:schemeClr val="lt1"/>
        </a:lnRef>
        <a:fillRef idx="1">
          <a:schemeClr val="accent1"/>
        </a:fillRef>
        <a:effectRef idx="0">
          <a:scrgbClr r="0" g="0" b="0"/>
        </a:effectRef>
        <a:fontRef idx="minor">
          <a:schemeClr val="lt1"/>
        </a:fontRef>
      </dsp:style>
      <dsp:txBody>
        <a:bodyPr lIns="15240" tIns="15240" rIns="15240" bIns="15240" anchor="ctr"/>
        <a:lstStyle>
          <a:lvl1pPr algn="ctr">
            <a:defRPr sz="6500"/>
          </a:lvl1pPr>
          <a:lvl2pPr marL="285750" indent="-285750" algn="ctr">
            <a:defRPr sz="5000"/>
          </a:lvl2pPr>
          <a:lvl3pPr marL="571500" indent="-285750" algn="ctr">
            <a:defRPr sz="5000"/>
          </a:lvl3pPr>
          <a:lvl4pPr marL="857250" indent="-285750" algn="ctr">
            <a:defRPr sz="5000"/>
          </a:lvl4pPr>
          <a:lvl5pPr marL="1143000" indent="-285750" algn="ctr">
            <a:defRPr sz="5000"/>
          </a:lvl5pPr>
          <a:lvl6pPr marL="1428750" indent="-285750" algn="ctr">
            <a:defRPr sz="5000"/>
          </a:lvl6pPr>
          <a:lvl7pPr marL="1714500" indent="-285750" algn="ctr">
            <a:defRPr sz="5000"/>
          </a:lvl7pPr>
          <a:lvl8pPr marL="2000250" indent="-285750" algn="ctr">
            <a:defRPr sz="5000"/>
          </a:lvl8pPr>
          <a:lvl9pPr marL="2286000" indent="-285750" algn="ctr">
            <a:defRPr sz="5000"/>
          </a:lvl9pPr>
        </a:lstStyle>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«покалывающие», «искристые» вина </a:t>
          </a:r>
          <a:endParaRPr lang="ru-RU" sz="2400" b="0" i="0" dirty="0" smtClean="0">
            <a:solidFill>
              <a:schemeClr val="tx1"/>
            </a:solidFill>
            <a:latin typeface="Times New Roman" panose="02020603050405020304" pitchFamily="18" charset="0"/>
            <a:cs typeface="Times New Roman" panose="02020603050405020304" pitchFamily="18" charset="0"/>
          </a:endParaRPr>
        </a:p>
        <a:p>
          <a:pPr lvl="0">
            <a:lnSpc>
              <a:spcPct val="100000"/>
            </a:lnSpc>
            <a:spcBef>
              <a:spcPct val="0"/>
            </a:spcBef>
            <a:spcAft>
              <a:spcPts val="0"/>
            </a:spcAft>
          </a:pPr>
          <a:r>
            <a:rPr lang="ru-RU" sz="2400" b="0" i="0" dirty="0" smtClean="0">
              <a:solidFill>
                <a:schemeClr val="tx1"/>
              </a:solidFill>
              <a:latin typeface="Times New Roman" panose="02020603050405020304" pitchFamily="18" charset="0"/>
              <a:cs typeface="Times New Roman" panose="02020603050405020304" pitchFamily="18" charset="0"/>
            </a:rPr>
            <a:t>(</a:t>
          </a:r>
          <a:r>
            <a:rPr lang="ru-RU" sz="2400" b="0" i="0" dirty="0" err="1" smtClean="0">
              <a:solidFill>
                <a:schemeClr val="tx1"/>
              </a:solidFill>
              <a:latin typeface="Times New Roman" panose="02020603050405020304" pitchFamily="18" charset="0"/>
              <a:cs typeface="Times New Roman" panose="02020603050405020304" pitchFamily="18" charset="0"/>
            </a:rPr>
            <a:t>vins</a:t>
          </a:r>
          <a:r>
            <a:rPr lang="ru-RU" sz="2400" b="0" i="0" dirty="0" smtClean="0">
              <a:solidFill>
                <a:schemeClr val="tx1"/>
              </a:solidFill>
              <a:latin typeface="Times New Roman" panose="02020603050405020304" pitchFamily="18" charset="0"/>
              <a:cs typeface="Times New Roman" panose="02020603050405020304" pitchFamily="18" charset="0"/>
            </a:rPr>
            <a:t> </a:t>
          </a:r>
          <a:r>
            <a:rPr lang="ru-RU" sz="2400" b="0" i="0" dirty="0" err="1" smtClean="0">
              <a:solidFill>
                <a:schemeClr val="tx1"/>
              </a:solidFill>
              <a:latin typeface="Times New Roman" panose="02020603050405020304" pitchFamily="18" charset="0"/>
              <a:cs typeface="Times New Roman" panose="02020603050405020304" pitchFamily="18" charset="0"/>
            </a:rPr>
            <a:t>petillants</a:t>
          </a:r>
          <a:r>
            <a:rPr lang="ru-RU" sz="2400" b="0" i="0" dirty="0" smtClean="0">
              <a:solidFill>
                <a:schemeClr val="tx1"/>
              </a:solidFill>
              <a:latin typeface="Times New Roman" panose="02020603050405020304" pitchFamily="18" charset="0"/>
              <a:cs typeface="Times New Roman" panose="02020603050405020304" pitchFamily="18" charset="0"/>
            </a:rPr>
            <a:t>) с пониженным содержанием спирта от 1 до 3% об. </a:t>
          </a:r>
          <a:endParaRPr lang="ru-RU" sz="2400" b="1" dirty="0">
            <a:solidFill>
              <a:schemeClr val="tx1"/>
            </a:solidFill>
            <a:latin typeface="Times New Roman" panose="02020603050405020304" pitchFamily="18" charset="0"/>
            <a:cs typeface="Times New Roman" panose="02020603050405020304" pitchFamily="18" charset="0"/>
          </a:endParaRPr>
        </a:p>
      </dsp:txBody>
      <dsp:txXfrm>
        <a:off x="2849692" y="1357384"/>
        <a:ext cx="5722868" cy="123940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endSty" val="noArr"/>
                        <dgm:param type="begPts" val="midR"/>
                        <dgm:param type="endPts" val="midL"/>
                      </dgm:alg>
                    </dgm:if>
                    <dgm:else name="Name14">
                      <dgm:alg type="conn">
                        <dgm:param type="dim" val="1D"/>
                        <dgm:param type="endSty" val="noArr"/>
                        <dgm:param type="begPts" val="midL"/>
                        <dgm:param type="endPts" val="mid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alig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b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callout">
    <dgm:scene3d>
      <a:camera prst="orthographicFront"/>
      <a:lightRig rig="threePt" dir="t"/>
    </dgm:scene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dk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ImgPlace1">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hp">
    <dgm:scene3d>
      <a:camera prst="orthographicFront"/>
      <a:lightRig rig="threePt" dir="t"/>
    </dgm:scene3d>
    <dgm:txPr/>
    <dgm:style>
      <a:lnRef idx="2">
        <a:scrgbClr r="0" g="0" b="0"/>
      </a:lnRef>
      <a:fillRef idx="1">
        <a:scrgbClr r="0" g="0" b="0"/>
      </a:fillRef>
      <a:effectRef idx="0">
        <a:scrgbClr r="0" g="0" b="0"/>
      </a:effectRef>
      <a:fontRef idx="minor"/>
    </dgm:style>
  </dgm:styleLbl>
  <dgm:styleLbl name="fg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0">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txPr/>
    <dgm:style>
      <a:lnRef idx="2">
        <a:scrgbClr r="0" g="0" b="0"/>
      </a:lnRef>
      <a:fillRef idx="0">
        <a:scrgbClr r="0" g="0" b="0"/>
      </a:fillRef>
      <a:effectRef idx="0">
        <a:scrgbClr r="0" g="0" b="0"/>
      </a:effectRef>
      <a:fontRef idx="minor"/>
    </dgm:style>
  </dgm:styleLbl>
  <dgm:styleLbl name="parChTrans2D1">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txPr/>
    <dgm:style>
      <a:lnRef idx="2">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txPr/>
    <dgm:style>
      <a:lnRef idx="0">
        <a:scrgbClr r="0" g="0" b="0"/>
      </a:lnRef>
      <a:fillRef idx="0">
        <a:scrgbClr r="0" g="0" b="0"/>
      </a:fillRef>
      <a:effectRef idx="0">
        <a:scrgbClr r="0" g="0" b="0"/>
      </a:effectRef>
      <a:fontRef idx="minor"/>
    </dgm:style>
  </dgm:styleLbl>
  <dgm:styleLbl name="sibTrans1D1">
    <dgm:scene3d>
      <a:camera prst="orthographicFront"/>
      <a:lightRig rig="threePt" dir="t"/>
    </dgm:scene3d>
    <dgm:txPr/>
    <dgm:style>
      <a:lnRef idx="1">
        <a:scrgbClr r="0" g="0" b="0"/>
      </a:lnRef>
      <a:fillRef idx="0">
        <a:scrgbClr r="0" g="0" b="0"/>
      </a:fillRef>
      <a:effectRef idx="0">
        <a:scrgbClr r="0" g="0" b="0"/>
      </a:effectRef>
      <a:fontRef idx="minor"/>
    </dgm:style>
  </dgm:styleLbl>
  <dgm:styleLbl name="sibTrans2D1">
    <dgm:scene3d>
      <a:camera prst="orthographicFront"/>
      <a:lightRig rig="threePt" dir="t"/>
    </dgm:scene3d>
    <dgm:txPr/>
    <dgm:style>
      <a:lnRef idx="0">
        <a:scrgbClr r="0" g="0" b="0"/>
      </a:lnRef>
      <a:fillRef idx="1">
        <a:scrgbClr r="0" g="0" b="0"/>
      </a:fillRef>
      <a:effectRef idx="0">
        <a:scrgbClr r="0" g="0" b="0"/>
      </a:effectRef>
      <a:fontRef idx="minor">
        <a:schemeClr val="lt1"/>
      </a:fontRef>
    </dgm:style>
  </dgm:styleLbl>
  <dgm:styleLbl name="solidAlign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txPr/>
    <dgm:style>
      <a:lnRef idx="1">
        <a:scrgbClr r="0" g="0" b="0"/>
      </a:lnRef>
      <a:fillRef idx="1">
        <a:scrgbClr r="0" g="0" b="0"/>
      </a:fillRef>
      <a:effectRef idx="0">
        <a:scrgbClr r="0" g="0" b="0"/>
      </a:effectRef>
      <a:fontRef idx="minor"/>
    </dgm:style>
  </dgm:styleLbl>
  <dgm:styleLbl name="trBgShp">
    <dgm:scene3d>
      <a:camera prst="orthographicFront"/>
      <a:lightRig rig="threePt" dir="t"/>
    </dgm:scene3d>
    <dgm:txPr/>
    <dgm:style>
      <a:lnRef idx="0">
        <a:scrgbClr r="0" g="0" b="0"/>
      </a:lnRef>
      <a:fillRef idx="1">
        <a:scrgbClr r="0" g="0" b="0"/>
      </a:fillRef>
      <a:effectRef idx="0">
        <a:scrgbClr r="0" g="0" b="0"/>
      </a:effectRef>
      <a:fontRef idx="minor"/>
    </dgm:style>
  </dgm:styleLbl>
  <dgm:styleLbl name="vennNode1">
    <dgm:scene3d>
      <a:camera prst="orthographicFront"/>
      <a:lightRig rig="threePt" dir="t"/>
    </dgm:scene3d>
    <dgm:txPr/>
    <dgm:style>
      <a:lnRef idx="2">
        <a:scrgbClr r="0" g="0" b="0"/>
      </a:lnRef>
      <a:fillRef idx="1">
        <a:scrgbClr r="0" g="0" b="0"/>
      </a:fillRef>
      <a:effectRef idx="0">
        <a:scrgbClr r="0" g="0" b="0"/>
      </a:effectRef>
      <a:fontRef idx="minor">
        <a:schemeClr val="tx1"/>
      </a:fontRef>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endParaRPr lang="ru-RU" smtClean="0"/>
          </a:p>
        </p:txBody>
      </p:sp>
      <p:sp>
        <p:nvSpPr>
          <p:cNvPr id="4" name="Дата 3"/>
          <p:cNvSpPr>
            <a:spLocks noGrp="1"/>
          </p:cNvSpPr>
          <p:nvPr>
            <p:ph type="dt" sz="half" idx="10"/>
          </p:nvPr>
        </p:nvSpPr>
        <p:spPr/>
        <p:txBody>
          <a:bodyPr/>
          <a:lstStyle/>
          <a:p>
            <a:fld id="{5B106E36-FD25-4E2D-B0AA-010F637433A0}" type="datetimeFigureOut">
              <a:rPr lang="ru-RU" smtClean="0"/>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endParaRPr lang="ru-RU" smtClean="0"/>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endParaRPr lang="ru-RU" smtClean="0"/>
          </a:p>
        </p:txBody>
      </p:sp>
      <p:sp>
        <p:nvSpPr>
          <p:cNvPr id="5" name="Дата 4"/>
          <p:cNvSpPr>
            <a:spLocks noGrp="1"/>
          </p:cNvSpPr>
          <p:nvPr>
            <p:ph type="dt" sz="half" idx="10"/>
          </p:nvPr>
        </p:nvSpPr>
        <p:spPr/>
        <p:txBody>
          <a:bodyPr/>
          <a:lstStyle/>
          <a:p>
            <a:fld id="{5B106E36-FD25-4E2D-B0AA-010F637433A0}" type="datetimeFigureOut">
              <a:rPr lang="ru-RU" smtClean="0"/>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endParaRPr lang="ru-RU" smtClean="0"/>
          </a:p>
          <a:p>
            <a:pPr lvl="1"/>
            <a:r>
              <a:rPr lang="ru-RU" smtClean="0"/>
              <a:t>Второй уровень</a:t>
            </a:r>
            <a:endParaRPr lang="ru-RU" smtClean="0"/>
          </a:p>
          <a:p>
            <a:pPr lvl="2"/>
            <a:r>
              <a:rPr lang="ru-RU" smtClean="0"/>
              <a:t>Третий уровень</a:t>
            </a:r>
            <a:endParaRPr lang="ru-RU" smtClean="0"/>
          </a:p>
          <a:p>
            <a:pPr lvl="3"/>
            <a:r>
              <a:rPr lang="ru-RU" smtClean="0"/>
              <a:t>Четвертый уровень</a:t>
            </a:r>
            <a:endParaRPr lang="ru-RU" smtClean="0"/>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4.xml"/><Relationship Id="rId1" Type="http://schemas.openxmlformats.org/officeDocument/2006/relationships/image" Target="../media/image2.jpe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6" Type="http://schemas.openxmlformats.org/officeDocument/2006/relationships/slideLayout" Target="../slideLayouts/slideLayout2.xml"/><Relationship Id="rId5" Type="http://schemas.microsoft.com/office/2007/relationships/diagramDrawing" Target="../diagrams/drawing1.xml"/><Relationship Id="rId4" Type="http://schemas.openxmlformats.org/officeDocument/2006/relationships/diagramColors" Target="../diagrams/colors1.xml"/><Relationship Id="rId3" Type="http://schemas.openxmlformats.org/officeDocument/2006/relationships/diagramQuickStyle" Target="../diagrams/quickStyle1.xml"/><Relationship Id="rId2" Type="http://schemas.openxmlformats.org/officeDocument/2006/relationships/diagramLayout" Target="../diagrams/layout1.xml"/><Relationship Id="rId1" Type="http://schemas.openxmlformats.org/officeDocument/2006/relationships/diagramData" Target="../diagrams/data1.xml"/></Relationships>
</file>

<file path=ppt/slides/_rels/slide43.xml.rels><?xml version="1.0" encoding="UTF-8" standalone="yes"?>
<Relationships xmlns="http://schemas.openxmlformats.org/package/2006/relationships"><Relationship Id="rId9" Type="http://schemas.openxmlformats.org/officeDocument/2006/relationships/image" Target="../media/image6.GIF"/><Relationship Id="rId8" Type="http://schemas.openxmlformats.org/officeDocument/2006/relationships/image" Target="../media/image5.GIF"/><Relationship Id="rId7" Type="http://schemas.openxmlformats.org/officeDocument/2006/relationships/image" Target="../media/image4.GIF"/><Relationship Id="rId6" Type="http://schemas.openxmlformats.org/officeDocument/2006/relationships/image" Target="../media/image3.GIF"/><Relationship Id="rId5" Type="http://schemas.microsoft.com/office/2007/relationships/diagramDrawing" Target="../diagrams/drawing2.xml"/><Relationship Id="rId4" Type="http://schemas.openxmlformats.org/officeDocument/2006/relationships/diagramColors" Target="../diagrams/colors2.xml"/><Relationship Id="rId3" Type="http://schemas.openxmlformats.org/officeDocument/2006/relationships/diagramQuickStyle" Target="../diagrams/quickStyle2.xml"/><Relationship Id="rId2" Type="http://schemas.openxmlformats.org/officeDocument/2006/relationships/diagramLayout" Target="../diagrams/layout2.xml"/><Relationship Id="rId10" Type="http://schemas.openxmlformats.org/officeDocument/2006/relationships/slideLayout" Target="../slideLayouts/slideLayout2.xml"/><Relationship Id="rId1" Type="http://schemas.openxmlformats.org/officeDocument/2006/relationships/diagramData" Target="../diagrams/data2.xml"/></Relationships>
</file>

<file path=ppt/slides/_rels/slide44.xml.rels><?xml version="1.0" encoding="UTF-8" standalone="yes"?>
<Relationships xmlns="http://schemas.openxmlformats.org/package/2006/relationships"><Relationship Id="rId9" Type="http://schemas.openxmlformats.org/officeDocument/2006/relationships/diagramColors" Target="../diagrams/colors4.xml"/><Relationship Id="rId8" Type="http://schemas.openxmlformats.org/officeDocument/2006/relationships/diagramQuickStyle" Target="../diagrams/quickStyle4.xml"/><Relationship Id="rId7" Type="http://schemas.openxmlformats.org/officeDocument/2006/relationships/diagramLayout" Target="../diagrams/layout4.xml"/><Relationship Id="rId6" Type="http://schemas.openxmlformats.org/officeDocument/2006/relationships/diagramData" Target="../diagrams/data4.xml"/><Relationship Id="rId5" Type="http://schemas.microsoft.com/office/2007/relationships/diagramDrawing" Target="../diagrams/drawing3.xml"/><Relationship Id="rId4" Type="http://schemas.openxmlformats.org/officeDocument/2006/relationships/diagramColors" Target="../diagrams/colors3.xml"/><Relationship Id="rId3" Type="http://schemas.openxmlformats.org/officeDocument/2006/relationships/diagramQuickStyle" Target="../diagrams/quickStyle3.xml"/><Relationship Id="rId2" Type="http://schemas.openxmlformats.org/officeDocument/2006/relationships/diagramLayout" Target="../diagrams/layout3.xml"/><Relationship Id="rId13" Type="http://schemas.openxmlformats.org/officeDocument/2006/relationships/slideLayout" Target="../slideLayouts/slideLayout2.xml"/><Relationship Id="rId12" Type="http://schemas.openxmlformats.org/officeDocument/2006/relationships/image" Target="../media/image8.jpeg"/><Relationship Id="rId11" Type="http://schemas.openxmlformats.org/officeDocument/2006/relationships/image" Target="../media/image7.png"/><Relationship Id="rId10" Type="http://schemas.microsoft.com/office/2007/relationships/diagramDrawing" Target="../diagrams/drawing4.xml"/><Relationship Id="rId1" Type="http://schemas.openxmlformats.org/officeDocument/2006/relationships/diagramData" Target="../diagrams/data3.xml"/></Relationships>
</file>

<file path=ppt/slides/_rels/slide45.xml.rels><?xml version="1.0" encoding="UTF-8" standalone="yes"?>
<Relationships xmlns="http://schemas.openxmlformats.org/package/2006/relationships"><Relationship Id="rId5" Type="http://schemas.openxmlformats.org/officeDocument/2006/relationships/slideLayout" Target="../slideLayouts/slideLayout2.xml"/><Relationship Id="rId4" Type="http://schemas.openxmlformats.org/officeDocument/2006/relationships/image" Target="../media/image12.jpeg"/><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image" Target="../media/image9.jpe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image" Target="../media/image1.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357158" y="1214422"/>
            <a:ext cx="8429684" cy="1928826"/>
          </a:xfrm>
        </p:spPr>
        <p:txBody>
          <a:bodyPr>
            <a:noAutofit/>
          </a:bodyPr>
          <a:lstStyle/>
          <a:p>
            <a:r>
              <a:rPr lang="ru-RU" altLang="en-US" sz="4800">
                <a:solidFill>
                  <a:srgbClr val="FF0000"/>
                </a:solidFill>
                <a:latin typeface="Times New Roman" panose="02020603050405020304" pitchFamily="18" charset="0"/>
                <a:cs typeface="Times New Roman" panose="02020603050405020304" pitchFamily="18" charset="0"/>
                <a:sym typeface="+mn-ea"/>
              </a:rPr>
              <a:t>Технология вин, пересыщенных диоксидом углерода</a:t>
            </a:r>
            <a:br>
              <a:rPr lang="ru-RU" altLang="en-US" sz="4800">
                <a:solidFill>
                  <a:srgbClr val="FF0000"/>
                </a:solidFill>
                <a:latin typeface="Times New Roman" panose="02020603050405020304" pitchFamily="18" charset="0"/>
                <a:cs typeface="Times New Roman" panose="02020603050405020304" pitchFamily="18" charset="0"/>
                <a:sym typeface="+mn-ea"/>
              </a:rPr>
            </a:br>
            <a:r>
              <a:rPr lang="ru-RU" altLang="en-US" sz="4800">
                <a:solidFill>
                  <a:schemeClr val="tx1"/>
                </a:solidFill>
                <a:latin typeface="Times New Roman" panose="02020603050405020304" pitchFamily="18" charset="0"/>
                <a:cs typeface="Times New Roman" panose="02020603050405020304" pitchFamily="18" charset="0"/>
                <a:sym typeface="+mn-ea"/>
              </a:rPr>
              <a:t>Жемчужные вина</a:t>
            </a:r>
            <a:endParaRPr lang="ru-RU" altLang="en-US" sz="4800" b="1" dirty="0">
              <a:solidFill>
                <a:schemeClr val="tx1"/>
              </a:solidFill>
              <a:latin typeface="Times New Roman" panose="02020603050405020304" pitchFamily="18" charset="0"/>
              <a:cs typeface="Times New Roman" panose="02020603050405020304" pitchFamily="18" charset="0"/>
              <a:sym typeface="+mn-ea"/>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5" name="Заголовок 4"/>
          <p:cNvSpPr>
            <a:spLocks noGrp="1"/>
          </p:cNvSpPr>
          <p:nvPr>
            <p:ph type="title"/>
          </p:nvPr>
        </p:nvSpPr>
        <p:spPr/>
        <p:txBody>
          <a:bodyPr/>
          <a:p>
            <a:endParaRPr lang="ru-RU" altLang="en-US"/>
          </a:p>
        </p:txBody>
      </p:sp>
      <p:sp>
        <p:nvSpPr>
          <p:cNvPr id="3" name="Замещающее содержимое 2"/>
          <p:cNvSpPr>
            <a:spLocks noGrp="1"/>
          </p:cNvSpPr>
          <p:nvPr>
            <p:ph sz="half" idx="1"/>
          </p:nvPr>
        </p:nvSpPr>
        <p:spPr>
          <a:xfrm>
            <a:off x="457200" y="1600200"/>
            <a:ext cx="8150225" cy="4526280"/>
          </a:xfrm>
        </p:spPr>
        <p:txBody>
          <a:bodyPr/>
          <a:p>
            <a:pPr marL="0" indent="0">
              <a:buNone/>
            </a:pPr>
            <a:r>
              <a:rPr lang="ru-RU" altLang="en-US"/>
              <a:t> </a:t>
            </a:r>
            <a:r>
              <a:rPr lang="ru-RU" altLang="en-US">
                <a:latin typeface="Times New Roman" panose="02020603050405020304" pitchFamily="18" charset="0"/>
                <a:cs typeface="Times New Roman" panose="02020603050405020304" pitchFamily="18" charset="0"/>
              </a:rPr>
              <a:t>В зависимости от технологии производства и содержания сахара Советское шампанское готовят различных марок:</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 содержанием спирта 10,5-12,5 % об.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титруемой кислотностью 6-8,5 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в пересчете на винную кислоту:</a:t>
            </a:r>
            <a:endParaRPr lang="ru-RU" altLang="en-US">
              <a:latin typeface="Times New Roman" panose="02020603050405020304" pitchFamily="18" charset="0"/>
              <a:cs typeface="Times New Roman" panose="02020603050405020304" pitchFamily="18" charset="0"/>
            </a:endParaRPr>
          </a:p>
        </p:txBody>
      </p:sp>
      <p:pic>
        <p:nvPicPr>
          <p:cNvPr id="4" name="Изображение 2" descr="IMG_257"/>
          <p:cNvPicPr>
            <a:picLocks noChangeAspect="1"/>
          </p:cNvPicPr>
          <p:nvPr>
            <p:ph sz="half" idx="2"/>
          </p:nvPr>
        </p:nvPicPr>
        <p:blipFill>
          <a:blip r:embed="rId1"/>
          <a:stretch>
            <a:fillRect/>
          </a:stretch>
        </p:blipFill>
        <p:spPr>
          <a:xfrm>
            <a:off x="3996055" y="4220845"/>
            <a:ext cx="4236085" cy="2319020"/>
          </a:xfrm>
          <a:prstGeom prst="rect">
            <a:avLst/>
          </a:prstGeom>
          <a:noFill/>
          <a:ln w="9525">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sz="half" idx="1"/>
          </p:nvPr>
        </p:nvSpPr>
        <p:spPr>
          <a:xfrm>
            <a:off x="457200" y="1600200"/>
            <a:ext cx="8247380" cy="4526280"/>
          </a:xfrm>
        </p:spPr>
        <p:txBody>
          <a:bodyPr>
            <a:normAutofit fontScale="90000" lnSpcReduction="10000"/>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Советское шампанское должно иметь:</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давление СО</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в бутылке с готовым напитком не менее 350 кПа,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-содержание железа - не более 1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-летучей кислотности (в расчете на уксусную кислоту) - 1 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-сернистой кислоты общей не более 200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свободной - не более 20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Советское шампанское, полученное методом брожения вина в бутылках и выдержанное в них не менее трех лет, называют выдержанным, или коллекционные</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sz="half" idx="1"/>
          </p:nvPr>
        </p:nvSpPr>
        <p:spPr>
          <a:xfrm>
            <a:off x="457200" y="1600200"/>
            <a:ext cx="8122285" cy="4526280"/>
          </a:xfrm>
        </p:spPr>
        <p:txBody>
          <a:bodyPr>
            <a:normAutofit lnSpcReduction="10000"/>
          </a:bodyPr>
          <a:p>
            <a:pPr marL="0" indent="0" algn="ctr">
              <a:buNone/>
            </a:pPr>
            <a:r>
              <a:rPr lang="ru-RU" altLang="en-US">
                <a:sym typeface="+mn-ea"/>
              </a:rPr>
              <a:t>  </a:t>
            </a:r>
            <a:r>
              <a:rPr lang="ru-RU" altLang="en-US" b="1">
                <a:latin typeface="Times New Roman" panose="02020603050405020304" pitchFamily="18" charset="0"/>
                <a:cs typeface="Times New Roman" panose="02020603050405020304" pitchFamily="18" charset="0"/>
                <a:sym typeface="+mn-ea"/>
              </a:rPr>
              <a:t>Игристые вина отличаются от шампанских:</a:t>
            </a:r>
            <a:endParaRPr lang="ru-RU" altLang="en-US" b="1">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 по цвету, </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-по вкусу, </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-по аромату, </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-сырьем, из которого выработаны,</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 технологией изготовления. </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  По сравнению с шампанским эти вина составляют относительно небольшую долю в общем производстве виноградных вин, пересыщенных диоксидом углерода.</a:t>
            </a:r>
            <a:endParaRPr lang="ru-RU" altLang="en-US">
              <a:latin typeface="Times New Roman" panose="02020603050405020304" pitchFamily="18" charset="0"/>
              <a:cs typeface="Times New Roman" panose="02020603050405020304" pitchFamily="18" charset="0"/>
            </a:endParaRPr>
          </a:p>
          <a:p>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a:bodyPr>
          <a:p>
            <a:pPr marL="0" indent="0">
              <a:buNone/>
            </a:pPr>
            <a:r>
              <a:rPr lang="ru-RU" altLang="en-US">
                <a:latin typeface="Times New Roman" panose="02020603050405020304" pitchFamily="18" charset="0"/>
                <a:cs typeface="Times New Roman" panose="02020603050405020304" pitchFamily="18" charset="0"/>
              </a:rPr>
              <a:t>   Газированные (шипучие) вина получаются искусственным насыщением вина диоксидом углерода под давлением.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Газированные вина уступают игристым по своим органолептическим свойствам.</a:t>
            </a:r>
            <a:endParaRPr lang="ru-RU" altLang="en-US">
              <a:latin typeface="Times New Roman" panose="02020603050405020304" pitchFamily="18" charset="0"/>
              <a:cs typeface="Times New Roman" panose="02020603050405020304" pitchFamily="18" charset="0"/>
            </a:endParaRPr>
          </a:p>
          <a:p>
            <a:pPr marL="0" indent="0">
              <a:buNone/>
            </a:pPr>
            <a:r>
              <a:rPr lang="ru-RU" altLang="en-US"/>
              <a:t> </a:t>
            </a:r>
            <a:endParaRPr lang="ru-RU"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lgn="ctr">
              <a:buNone/>
            </a:pPr>
            <a:r>
              <a:rPr lang="ru-RU" altLang="en-US" sz="6000">
                <a:latin typeface="Times New Roman" panose="02020603050405020304" pitchFamily="18" charset="0"/>
                <a:cs typeface="Times New Roman" panose="02020603050405020304" pitchFamily="18" charset="0"/>
              </a:rPr>
              <a:t> Жемчужные вина</a:t>
            </a:r>
            <a:endParaRPr lang="ru-RU" altLang="en-US" sz="6000">
              <a:latin typeface="Times New Roman" panose="02020603050405020304" pitchFamily="18" charset="0"/>
              <a:cs typeface="Times New Roman" panose="02020603050405020304" pitchFamily="18" charset="0"/>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85728"/>
            <a:ext cx="8643998" cy="6357982"/>
          </a:xfrm>
        </p:spPr>
        <p:txBody>
          <a:bodyPr>
            <a:normAutofit/>
          </a:bodyPr>
          <a:lstStyle/>
          <a:p>
            <a:pPr>
              <a:spcBef>
                <a:spcPts val="0"/>
              </a:spcBef>
              <a:buNone/>
            </a:pPr>
            <a:r>
              <a:rPr lang="ru-RU" sz="2600" b="1" dirty="0" smtClean="0">
                <a:latin typeface="Times New Roman" panose="02020603050405020304" pitchFamily="18" charset="0"/>
                <a:cs typeface="Times New Roman" panose="02020603050405020304" pitchFamily="18" charset="0"/>
              </a:rPr>
              <a:t>Жемчужное, или «покалывающее» вино </a:t>
            </a:r>
            <a:r>
              <a:rPr lang="ru-RU" sz="2600" dirty="0" smtClean="0">
                <a:latin typeface="Times New Roman" panose="02020603050405020304" pitchFamily="18" charset="0"/>
                <a:cs typeface="Times New Roman" panose="02020603050405020304" pitchFamily="18" charset="0"/>
              </a:rPr>
              <a:t>– алкогольный продукт, полученный на основе столового сухого вина или вина контролируемого наименования по месту происхождения, насыщенный диоксидом углерода эндогенной природы путем проведения вторичного либо первичного брожения исключительно виноградных сахаров, обеспечивающего внутреннее давление в бутылке при 20</a:t>
            </a:r>
            <a:r>
              <a:rPr lang="ru-RU" sz="2600" baseline="30000" dirty="0" smtClean="0">
                <a:latin typeface="Times New Roman" panose="02020603050405020304" pitchFamily="18" charset="0"/>
                <a:cs typeface="Times New Roman" panose="02020603050405020304" pitchFamily="18" charset="0"/>
              </a:rPr>
              <a:t>o</a:t>
            </a:r>
            <a:r>
              <a:rPr lang="ru-RU" sz="2600" dirty="0" smtClean="0">
                <a:latin typeface="Times New Roman" panose="02020603050405020304" pitchFamily="18" charset="0"/>
                <a:cs typeface="Times New Roman" panose="02020603050405020304" pitchFamily="18" charset="0"/>
              </a:rPr>
              <a:t>С от 0,05 до 0,25 МПа. </a:t>
            </a:r>
            <a:endParaRPr lang="ru-RU" sz="2600" dirty="0" smtClean="0">
              <a:latin typeface="Times New Roman" panose="02020603050405020304" pitchFamily="18" charset="0"/>
              <a:cs typeface="Times New Roman" panose="02020603050405020304" pitchFamily="18" charset="0"/>
            </a:endParaRPr>
          </a:p>
          <a:p>
            <a:pPr>
              <a:spcBef>
                <a:spcPts val="0"/>
              </a:spcBef>
              <a:buNone/>
            </a:pPr>
            <a:endParaRPr lang="ru-RU" sz="2600" dirty="0" smtClean="0">
              <a:latin typeface="Times New Roman" panose="02020603050405020304" pitchFamily="18" charset="0"/>
              <a:cs typeface="Times New Roman" panose="02020603050405020304" pitchFamily="18" charset="0"/>
            </a:endParaRPr>
          </a:p>
          <a:p>
            <a:pPr>
              <a:spcBef>
                <a:spcPts val="0"/>
              </a:spcBef>
              <a:buNone/>
            </a:pPr>
            <a:r>
              <a:rPr lang="ru-RU" sz="2600" dirty="0" smtClean="0">
                <a:latin typeface="Times New Roman" panose="02020603050405020304" pitchFamily="18" charset="0"/>
                <a:cs typeface="Times New Roman" panose="02020603050405020304" pitchFamily="18" charset="0"/>
              </a:rPr>
              <a:t>Жемчужные вина отличаются свежим сортовым, ярким, хорошо выраженным </a:t>
            </a:r>
            <a:r>
              <a:rPr lang="ru-RU" sz="2600" b="1" dirty="0" smtClean="0">
                <a:latin typeface="Times New Roman" panose="02020603050405020304" pitchFamily="18" charset="0"/>
                <a:cs typeface="Times New Roman" panose="02020603050405020304" pitchFamily="18" charset="0"/>
              </a:rPr>
              <a:t>ароматом</a:t>
            </a:r>
            <a:r>
              <a:rPr lang="ru-RU" sz="2600" dirty="0" smtClean="0">
                <a:latin typeface="Times New Roman" panose="02020603050405020304" pitchFamily="18" charset="0"/>
                <a:cs typeface="Times New Roman" panose="02020603050405020304" pitchFamily="18" charset="0"/>
              </a:rPr>
              <a:t> и изысканным пикантным покалыванием во </a:t>
            </a:r>
            <a:r>
              <a:rPr lang="ru-RU" sz="2600" b="1" dirty="0" smtClean="0">
                <a:latin typeface="Times New Roman" panose="02020603050405020304" pitchFamily="18" charset="0"/>
                <a:cs typeface="Times New Roman" panose="02020603050405020304" pitchFamily="18" charset="0"/>
              </a:rPr>
              <a:t>вкусе</a:t>
            </a:r>
            <a:r>
              <a:rPr lang="ru-RU" sz="2600" dirty="0" smtClean="0">
                <a:latin typeface="Times New Roman" panose="02020603050405020304" pitchFamily="18" charset="0"/>
                <a:cs typeface="Times New Roman" panose="02020603050405020304" pitchFamily="18" charset="0"/>
              </a:rPr>
              <a:t>. </a:t>
            </a:r>
            <a:endParaRPr lang="ru-RU" sz="2600" dirty="0" smtClean="0">
              <a:latin typeface="Times New Roman" panose="02020603050405020304" pitchFamily="18" charset="0"/>
              <a:cs typeface="Times New Roman" panose="02020603050405020304" pitchFamily="18" charset="0"/>
            </a:endParaRPr>
          </a:p>
          <a:p>
            <a:pPr>
              <a:spcBef>
                <a:spcPts val="0"/>
              </a:spcBef>
              <a:buNone/>
            </a:pPr>
            <a:r>
              <a:rPr lang="ru-RU" sz="2600" dirty="0" smtClean="0">
                <a:latin typeface="Times New Roman" panose="02020603050405020304" pitchFamily="18" charset="0"/>
                <a:cs typeface="Times New Roman" panose="02020603050405020304" pitchFamily="18" charset="0"/>
              </a:rPr>
              <a:t>Они проявляют игристые и пенистые свойства, но в меньшей мере, чем шампанские вина. </a:t>
            </a:r>
            <a:endParaRPr lang="ru-RU" sz="2600" dirty="0" smtClean="0">
              <a:latin typeface="Times New Roman" panose="02020603050405020304" pitchFamily="18" charset="0"/>
              <a:cs typeface="Times New Roman" panose="02020603050405020304" pitchFamily="18" charset="0"/>
            </a:endParaRPr>
          </a:p>
          <a:p>
            <a:endParaRPr lang="ru-RU"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br>
              <a:rPr lang="ru-RU" altLang="en-US"/>
            </a:br>
            <a:r>
              <a:rPr lang="ru-RU" altLang="en-US">
                <a:latin typeface="Times New Roman" panose="02020603050405020304" pitchFamily="18" charset="0"/>
                <a:cs typeface="Times New Roman" panose="02020603050405020304" pitchFamily="18" charset="0"/>
              </a:rPr>
              <a:t>Технология жемчужных вин</a:t>
            </a:r>
            <a:endParaRPr lang="ru-RU" altLang="en-US">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idx="1"/>
          </p:nvPr>
        </p:nvSpPr>
        <p:spPr/>
        <p:txBody>
          <a:bodyPr>
            <a:normAutofit fontScale="80000"/>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Эндогенное насыщение вина диоксидом углерода при выработке жемчужных вин может осуществляться следующими способами:</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проведением вторичного брожения предварительно приготовленной бродильной смеси;</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использованием диоксида углерода, выделяющегося при первичном брожении сусла в герметическом сосуде;</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сохранением диоксида углерода, образующегося при целенаправленном и регулируемом яблочно-молочном брожении.</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b="1">
                <a:latin typeface="Times New Roman" panose="02020603050405020304" pitchFamily="18" charset="0"/>
                <a:cs typeface="Times New Roman" panose="02020603050405020304" pitchFamily="18" charset="0"/>
              </a:rPr>
              <a:t>  Для приготовления бродильной смеси используют:</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обработанный по принятым технологическим схемам сухой виноматериал,</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сахаросодержащий компонент,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-дрожжевую разводку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вспомогательные материалы.</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a:latin typeface="Times New Roman" panose="02020603050405020304" pitchFamily="18" charset="0"/>
                <a:cs typeface="Times New Roman" panose="02020603050405020304" pitchFamily="18" charset="0"/>
              </a:rPr>
              <a:t>Сорта винограда ля производства жемчужных вин:</a:t>
            </a:r>
            <a:endParaRPr lang="ru-RU" altLang="en-US">
              <a:latin typeface="Times New Roman" panose="02020603050405020304" pitchFamily="18" charset="0"/>
              <a:cs typeface="Times New Roman" panose="02020603050405020304" pitchFamily="18" charset="0"/>
            </a:endParaRPr>
          </a:p>
        </p:txBody>
      </p:sp>
      <p:sp>
        <p:nvSpPr>
          <p:cNvPr id="3" name="Замещающее содержимое 2"/>
          <p:cNvSpPr>
            <a:spLocks noGrp="1"/>
          </p:cNvSpPr>
          <p:nvPr>
            <p:ph idx="1"/>
          </p:nvPr>
        </p:nvSpPr>
        <p:spPr/>
        <p:txBody>
          <a:bodyPr>
            <a:normAutofit fontScale="60000"/>
          </a:bodyPr>
          <a:p>
            <a:pPr marL="0" indent="0">
              <a:buNone/>
            </a:pPr>
            <a:r>
              <a:rPr lang="ru-RU" altLang="en-US">
                <a:latin typeface="Times New Roman" panose="02020603050405020304" pitchFamily="18" charset="0"/>
                <a:cs typeface="Times New Roman" panose="02020603050405020304" pitchFamily="18" charset="0"/>
              </a:rPr>
              <a:t>-группа Пино,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-Рислинг,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-Алиготе,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-Траминер,</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Шардоне,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-Каберне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сорта нейтральные по аромату,</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а также сорта с сильно выраженным ароматом (Мускат, Мальвазия).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Виноград перерабатывается как на сортовые виноматериалы, так и в виде смеси сортов.Базовый виноматериал  готовят «по белому» и « по красному» способам, он должен быть  малоэкстактивный, свежий. малоокисленный</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9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Поступающий на завод виноград в стадии технической зрелости, перерабатывается в мягком режиме (гребни отделяются),</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мезга (белых и красных сортов) подвергается стеканию и прессованию на горизонтальных пневматических или шнековых прессах.</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На приготовление красных вин, настоянных на мезге, направляют главным образом, сусло-самотек.</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Вина, пересыщенные диоксидом углерода (СО</a:t>
            </a:r>
            <a:r>
              <a:rPr lang="ru-RU" altLang="en-US" b="1" baseline="-25000">
                <a:latin typeface="Times New Roman" panose="02020603050405020304" pitchFamily="18" charset="0"/>
                <a:cs typeface="Times New Roman" panose="02020603050405020304" pitchFamily="18" charset="0"/>
              </a:rPr>
              <a:t>2</a:t>
            </a:r>
            <a:r>
              <a:rPr lang="ru-RU" altLang="en-US" b="1">
                <a:latin typeface="Times New Roman" panose="02020603050405020304" pitchFamily="18" charset="0"/>
                <a:cs typeface="Times New Roman" panose="02020603050405020304" pitchFamily="18" charset="0"/>
              </a:rPr>
              <a:t>), подразделяются на три основных типа:</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1.Игристые (белые, красные, мускатные)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2. Газированные (шипучие).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3.Жемчужные</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7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Осветление сусла является обязательной операцией в технологии жемчужных вин. Допускается применение SO</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в количестве, не превышающем 50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чтобы исключить накопление больших количеств ацетальдегида, играющего отрицательную роль в технологии жемчужных вин.</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Осветленное сусло сбраживают в установках непрерывного действия в атмосфере углекислого газа при  18-22</a:t>
            </a:r>
            <a:r>
              <a:rPr lang="ru-RU" altLang="en-US" baseline="30000">
                <a:latin typeface="Times New Roman" panose="02020603050405020304" pitchFamily="18" charset="0"/>
                <a:cs typeface="Times New Roman" panose="02020603050405020304" pitchFamily="18" charset="0"/>
              </a:rPr>
              <a:t>о</a:t>
            </a:r>
            <a:r>
              <a:rPr lang="ru-RU" altLang="en-US">
                <a:latin typeface="Times New Roman" panose="02020603050405020304" pitchFamily="18" charset="0"/>
                <a:cs typeface="Times New Roman" panose="02020603050405020304" pitchFamily="18" charset="0"/>
              </a:rPr>
              <a:t>С.</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Сразу же после окончания брожения проводят первую переливку, для  отделении твердых взвесей и дрожжевой биомассы.</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90000" lnSpcReduction="10000"/>
          </a:bodyPr>
          <a:p>
            <a:pPr marL="0" indent="0" algn="just">
              <a:buNone/>
            </a:pPr>
            <a:r>
              <a:rPr lang="ru-RU" altLang="en-US"/>
              <a:t>  </a:t>
            </a:r>
            <a:r>
              <a:rPr lang="ru-RU" altLang="en-US">
                <a:latin typeface="Times New Roman" panose="02020603050405020304" pitchFamily="18" charset="0"/>
                <a:cs typeface="Times New Roman" panose="02020603050405020304" pitchFamily="18" charset="0"/>
              </a:rPr>
              <a:t>Отличительная особенность технологии жемчужных вин заключается в применении в качестве сахаросодержащего компонента для вторичного брожения не сахарозы, как это принято в шампанском производстве, а виноградного сахара.</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   Для производства виноградных сладких продуктов (резервов сладости) используют избыток винограда винных и столовых сортов, в том числе и из некондиционного сырья.</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70000"/>
          </a:bodyPr>
          <a:p>
            <a:pPr marL="0" indent="0" algn="just">
              <a:buNone/>
            </a:pPr>
            <a:r>
              <a:rPr lang="ru-RU" altLang="en-US"/>
              <a:t>  </a:t>
            </a:r>
            <a:r>
              <a:rPr lang="ru-RU" altLang="en-US">
                <a:latin typeface="Times New Roman" panose="02020603050405020304" pitchFamily="18" charset="0"/>
                <a:cs typeface="Times New Roman" panose="02020603050405020304" pitchFamily="18" charset="0"/>
              </a:rPr>
              <a:t>В качестве резервов сладости, предназначенных для вторичного брожения или подслащивания готового жемчужного вина могут быть использованы:</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 свежее виноградное сусло; </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-сульфитированное до 1000-2000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SO</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сусло; </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-охлажденное стерильное сусло,</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 сладкие фильтраты, </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 ректификованные концентраты виноградного сусла.</a:t>
            </a:r>
            <a:endParaRPr lang="ru-RU" altLang="en-US">
              <a:latin typeface="Times New Roman" panose="02020603050405020304" pitchFamily="18" charset="0"/>
              <a:cs typeface="Times New Roman" panose="02020603050405020304" pitchFamily="18" charset="0"/>
            </a:endParaRPr>
          </a:p>
          <a:p>
            <a:pPr marL="0" indent="0" algn="just">
              <a:buNone/>
            </a:pPr>
            <a:r>
              <a:rPr lang="ru-RU" altLang="en-US">
                <a:latin typeface="Times New Roman" panose="02020603050405020304" pitchFamily="18" charset="0"/>
                <a:cs typeface="Times New Roman" panose="02020603050405020304" pitchFamily="18" charset="0"/>
              </a:rPr>
              <a:t>     Важнейшим компонентом бродильной смеси является разводка ЧКД, которая готовится одним из способов, принятых в шампанском производстве. Такие дрожжи приучены к неблагоприятным условиям вторичного брожения.</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6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 </a:t>
            </a:r>
            <a:r>
              <a:rPr lang="ru-RU" altLang="en-US" b="1">
                <a:latin typeface="Times New Roman" panose="02020603050405020304" pitchFamily="18" charset="0"/>
                <a:cs typeface="Times New Roman" panose="02020603050405020304" pitchFamily="18" charset="0"/>
              </a:rPr>
              <a:t>В качестве вспомогательных материалов в бродильной смеси применяют:</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комплексные питательные добавки, стимулирующие развитие и жизнедеятельность дрожжей, за счет обогащения среды азотом, фосфором, тиамином;</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препараты дрожжевых оболочек, которые сорбируют ингибиторов дрожжей (жирные кислоты С8 и С10),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-смесь растворимого казеина и бентонита и другие вещества, позволяющие достичь необходимой степени осветления бродильной смеси и провести вторичное брожение с желаемой скоростью. </a:t>
            </a:r>
            <a:endParaRPr lang="ru-RU" altLang="en-US">
              <a:latin typeface="Times New Roman" panose="02020603050405020304" pitchFamily="18" charset="0"/>
              <a:cs typeface="Times New Roman" panose="02020603050405020304" pitchFamily="18" charset="0"/>
            </a:endParaRPr>
          </a:p>
          <a:p>
            <a:pPr marL="0" indent="0">
              <a:buNone/>
            </a:pPr>
            <a:r>
              <a:rPr lang="ru-RU" altLang="en-US" b="1">
                <a:latin typeface="Times New Roman" panose="02020603050405020304" pitchFamily="18" charset="0"/>
                <a:cs typeface="Times New Roman" panose="02020603050405020304" pitchFamily="18" charset="0"/>
              </a:rPr>
              <a:t>   Главные факторы регулирования хода вторичного брожения:</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температура бродящей среды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давление диоксида углерода.</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6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 </a:t>
            </a:r>
            <a:r>
              <a:rPr lang="ru-RU" altLang="en-US" b="1">
                <a:latin typeface="Times New Roman" panose="02020603050405020304" pitchFamily="18" charset="0"/>
                <a:cs typeface="Times New Roman" panose="02020603050405020304" pitchFamily="18" charset="0"/>
              </a:rPr>
              <a:t>При составлении бродильной смеси учитывают следующие требования:</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базовый виноматериал должен быть стабилизирован против всех видов возможных помутнений;</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сахаросодержащий компонент должен обеспечить в смеси сахаристость не ниже 10 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виноградного сахара;</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разводка ЧКД вносится с таким расчетом, чтобы в каждом см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смеси содержалось 1-2 млн. клеток;</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количество вносимых питательных добавок, содержащих азот, фосфор, тиамин, определяется действующими законами страны, а различных сорбентов – опытным путем.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Для корректировки кислотности вина допускается использовать винную кислоту ,карбонат кальция.</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lgn="ctr">
              <a:buNone/>
            </a:pPr>
            <a:r>
              <a:rPr lang="ru-RU" altLang="en-US"/>
              <a:t> </a:t>
            </a:r>
            <a:r>
              <a:rPr lang="ru-RU" altLang="en-US">
                <a:latin typeface="Times New Roman" panose="02020603050405020304" pitchFamily="18" charset="0"/>
                <a:cs typeface="Times New Roman" panose="02020603050405020304" pitchFamily="18" charset="0"/>
              </a:rPr>
              <a:t>  </a:t>
            </a:r>
            <a:r>
              <a:rPr lang="ru-RU" altLang="en-US" b="1">
                <a:latin typeface="Times New Roman" panose="02020603050405020304" pitchFamily="18" charset="0"/>
                <a:cs typeface="Times New Roman" panose="02020603050405020304" pitchFamily="18" charset="0"/>
              </a:rPr>
              <a:t>Вторичное брожение бродильной смеси проводится:</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«классическим» методом в бутылках,  бутылочно-фильтрационным,</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акратофорным способом в периодическом или непрерывном режимах.</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a:bodyPr>
          <a:p>
            <a:pPr marL="0" indent="0">
              <a:buNone/>
            </a:pPr>
            <a:r>
              <a:rPr lang="ru-RU" altLang="en-US">
                <a:latin typeface="Times New Roman" panose="02020603050405020304" pitchFamily="18" charset="0"/>
                <a:cs typeface="Times New Roman" panose="02020603050405020304" pitchFamily="18" charset="0"/>
              </a:rPr>
              <a:t>Классический метод предусматривает наполнение бутылок бродильной смесью, их герметичное укупоривание и укладку в штабеля на 1-6 месяцев для прохождения вторичного брожения. </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a:bodyPr>
          <a:p>
            <a:pPr marL="0" indent="0">
              <a:buNone/>
            </a:pPr>
            <a:r>
              <a:rPr lang="ru-RU" altLang="en-US"/>
              <a:t>  </a:t>
            </a:r>
            <a:r>
              <a:rPr lang="ru-RU" altLang="en-US">
                <a:latin typeface="Times New Roman" panose="02020603050405020304" pitchFamily="18" charset="0"/>
                <a:cs typeface="Times New Roman" panose="02020603050405020304" pitchFamily="18" charset="0"/>
              </a:rPr>
              <a:t>Применение бутылочно-фильтрационного метода или метода трансфера позволяет:</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предусматривает вторичное брожение в бутылках или более вместительных (до 5 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емкостях и последующую фильтрацию охлажденного вина в крупные резервуары. </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t>  </a:t>
            </a:r>
            <a:r>
              <a:rPr lang="ru-RU" altLang="en-US">
                <a:latin typeface="Times New Roman" panose="02020603050405020304" pitchFamily="18" charset="0"/>
                <a:cs typeface="Times New Roman" panose="02020603050405020304" pitchFamily="18" charset="0"/>
              </a:rPr>
              <a:t>Наиболее распространенным способом приготовления жемчужных вин является составление тиража в акратофоре и проведение в нем вторичного брожения в периодическом режиме.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Температура брожения контролируется на уровне 16-18</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 а процесс продолжается в среднем 20-30 дней.</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20000"/>
          </a:bodyPr>
          <a:p>
            <a:pPr marL="0" indent="0" algn="l">
              <a:buNone/>
            </a:pPr>
            <a:r>
              <a:rPr lang="ru-RU" altLang="en-US"/>
              <a:t>   </a:t>
            </a:r>
            <a:r>
              <a:rPr lang="ru-RU" altLang="en-US">
                <a:latin typeface="Times New Roman" panose="02020603050405020304" pitchFamily="18" charset="0"/>
                <a:cs typeface="Times New Roman" panose="02020603050405020304" pitchFamily="18" charset="0"/>
              </a:rPr>
              <a:t>После окончания брожения вино охлаждается до минус 3-5</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 и выдерживается 7-15 дней для выпадения винного камня ,обогащения вина  продуктами автолиза дрожжей и улучшение физико-химических свойств.</a:t>
            </a:r>
            <a:endParaRPr lang="ru-RU" altLang="en-US">
              <a:latin typeface="Times New Roman" panose="02020603050405020304" pitchFamily="18" charset="0"/>
              <a:cs typeface="Times New Roman" panose="02020603050405020304" pitchFamily="18" charset="0"/>
            </a:endParaRPr>
          </a:p>
          <a:p>
            <a:pPr marL="0" indent="0" algn="l">
              <a:buNone/>
            </a:pPr>
            <a:r>
              <a:rPr lang="ru-RU" altLang="en-US">
                <a:latin typeface="Times New Roman" panose="02020603050405020304" pitchFamily="18" charset="0"/>
                <a:cs typeface="Times New Roman" panose="02020603050405020304" pitchFamily="18" charset="0"/>
              </a:rPr>
              <a:t>  Затем осадки и взвеси удаляются центрифугированием и холодной изобарической фильтрацией, а вино подают на розлив.</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Отличие игристых вин  от других групп вин:</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специфические признаки и свойства,</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-имеют характерный внешний вид,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-имеют тонкий букет,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-имеют специфический вкус,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-обладают игрой, что составляет их отличие от так называемых тихих вин.</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a:bodyPr>
          <a:p>
            <a:pPr marL="0" indent="0">
              <a:buNone/>
            </a:pPr>
            <a:r>
              <a:rPr lang="ru-RU" altLang="en-US"/>
              <a:t>    </a:t>
            </a:r>
            <a:r>
              <a:rPr lang="ru-RU" altLang="en-US">
                <a:latin typeface="Times New Roman" panose="02020603050405020304" pitchFamily="18" charset="0"/>
                <a:cs typeface="Times New Roman" panose="02020603050405020304" pitchFamily="18" charset="0"/>
              </a:rPr>
              <a:t>Во время контрольной фильтрации рекомендуется добавлять  подслащивающий компонент, так как дозировка его непосредственно во время розлива вызывает сильное вспенивание продуктов в бутылках.</a:t>
            </a:r>
            <a:r>
              <a:rPr lang="ru-RU" altLang="en-US"/>
              <a:t> </a:t>
            </a:r>
            <a:endParaRPr lang="ru-RU" altLang="en-US"/>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9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 Типичные жемчужные вина высокого качества получают путем использования диоксида углерода, </a:t>
            </a:r>
            <a:r>
              <a:rPr lang="ru-RU" altLang="en-US" b="1">
                <a:latin typeface="Times New Roman" panose="02020603050405020304" pitchFamily="18" charset="0"/>
                <a:cs typeface="Times New Roman" panose="02020603050405020304" pitchFamily="18" charset="0"/>
              </a:rPr>
              <a:t>выделяющегося при первичном сбраживании сусла в герметическом резервуаре.</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b="1">
                <a:latin typeface="Times New Roman" panose="02020603050405020304" pitchFamily="18" charset="0"/>
                <a:cs typeface="Times New Roman" panose="02020603050405020304" pitchFamily="18" charset="0"/>
              </a:rPr>
              <a:t>  </a:t>
            </a:r>
            <a:r>
              <a:rPr lang="ru-RU" altLang="en-US">
                <a:latin typeface="Times New Roman" panose="02020603050405020304" pitchFamily="18" charset="0"/>
                <a:cs typeface="Times New Roman" panose="02020603050405020304" pitchFamily="18" charset="0"/>
              </a:rPr>
              <a:t> Переработку винограда на сусло ведут по типовым технологическим схемам производства натуральных столовых вин, полученное сусло осветляют с применением осветляющих материалов.</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Брожение осветленного сусла может быть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 бутылках – «сельским»,</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натуральным способом,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 крупных герметических цистернах или акратофорах.</a:t>
            </a:r>
            <a:endParaRPr lang="ru-RU" altLang="en-US">
              <a:latin typeface="Times New Roman" panose="02020603050405020304" pitchFamily="18" charset="0"/>
              <a:cs typeface="Times New Roman" panose="02020603050405020304" pitchFamily="18" charset="0"/>
            </a:endParaRPr>
          </a:p>
          <a:p>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sym typeface="+mn-ea"/>
              </a:rPr>
              <a:t>  </a:t>
            </a:r>
            <a:r>
              <a:rPr lang="ru-RU" altLang="en-US" b="1">
                <a:latin typeface="Times New Roman" panose="02020603050405020304" pitchFamily="18" charset="0"/>
                <a:cs typeface="Times New Roman" panose="02020603050405020304" pitchFamily="18" charset="0"/>
                <a:sym typeface="+mn-ea"/>
              </a:rPr>
              <a:t>Старинный «сельский» метод</a:t>
            </a:r>
            <a:r>
              <a:rPr lang="ru-RU" altLang="en-US">
                <a:latin typeface="Times New Roman" panose="02020603050405020304" pitchFamily="18" charset="0"/>
                <a:cs typeface="Times New Roman" panose="02020603050405020304" pitchFamily="18" charset="0"/>
                <a:sym typeface="+mn-ea"/>
              </a:rPr>
              <a:t> предусматривает-  помещение частично сброженного  сусла в бутылки, их герметизацию и естественное дображивание остаточного сахара. </a:t>
            </a:r>
            <a:endParaRPr lang="ru-RU" altLang="en-US">
              <a:latin typeface="Times New Roman" panose="02020603050405020304" pitchFamily="18" charset="0"/>
              <a:cs typeface="Times New Roman" panose="02020603050405020304" pitchFamily="18" charset="0"/>
              <a:sym typeface="+mn-ea"/>
            </a:endParaRPr>
          </a:p>
          <a:p>
            <a:pPr marL="0" indent="0">
              <a:buNone/>
            </a:pPr>
            <a:r>
              <a:rPr lang="ru-RU" altLang="en-US">
                <a:latin typeface="Times New Roman" panose="02020603050405020304" pitchFamily="18" charset="0"/>
                <a:cs typeface="Times New Roman" panose="02020603050405020304" pitchFamily="18" charset="0"/>
                <a:sym typeface="+mn-ea"/>
              </a:rPr>
              <a:t>  После окончания брожения, которое длится несколько месяцев проводят ремюаж и дегоржаж для удаления осадка.</a:t>
            </a:r>
            <a:endParaRPr lang="ru-RU" altLang="en-US">
              <a:latin typeface="Times New Roman" panose="02020603050405020304" pitchFamily="18" charset="0"/>
              <a:cs typeface="Times New Roman" panose="02020603050405020304" pitchFamily="18" charset="0"/>
            </a:endParaRPr>
          </a:p>
          <a:p>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9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Брожение в акротофорах может проводиться с регулированием давления СО</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в течение процесса брожения или двухстадийным брожением,  при котором основная часть спиртового брожения проводится при атмосферном давлении при заданных значениях остаточного сахара акратофор герметизируется с целью накопления необходимого давления и концентрации диоксида углерода.</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50000"/>
          </a:bodyPr>
          <a:p>
            <a:pPr marL="0" indent="0">
              <a:buNone/>
            </a:pPr>
            <a:r>
              <a:rPr lang="ru-RU" altLang="en-US" b="1"/>
              <a:t> </a:t>
            </a:r>
            <a:r>
              <a:rPr lang="ru-RU" altLang="en-US" b="1">
                <a:latin typeface="Times New Roman" panose="02020603050405020304" pitchFamily="18" charset="0"/>
                <a:cs typeface="Times New Roman" panose="02020603050405020304" pitchFamily="18" charset="0"/>
              </a:rPr>
              <a:t>Способ насыщения жемчужных вин диоксидом углерода, выделяющегося при яблочно-молочном брожении:</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виноградное сусло охлаждается до 12-14</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 и осветляется отстаиванием с применением дисперсных минералов и легкой сульфитацией (до 30-50 мг/дм3 SO2).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-Осветленное сусло подвергается сбраживанию насухо при пониженных температурах. -Виноматериал от осадка дрожжей отделяется путем переливки.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-Необработанное вино хранится в крупных емкостях на тонком слое вторично оседающих веществ до наступления благоприятных условий для возникновения яблочно-молочного брожения. В случае задержки или отсутствия брожения в виноматериалах вносится разводка специальных дрожжей – кислотопонижателей. В момент начала забраживания резервуар герметично закрывается, при этом стремятся максимально сохранить выделяющийся диоксид углерода путем применения низких температур. После окончания брожения, которое определяют по прекращению выделения СО</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вино подвергают стабилизации на холоде, осветлению и розливу.</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t>  </a:t>
            </a:r>
            <a:r>
              <a:rPr lang="ru-RU" altLang="en-US">
                <a:latin typeface="Times New Roman" panose="02020603050405020304" pitchFamily="18" charset="0"/>
                <a:cs typeface="Times New Roman" panose="02020603050405020304" pitchFamily="18" charset="0"/>
              </a:rPr>
              <a:t>Розлив готового вина проводят при температуре, не превышающей 0</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 в изобарических условиях с использованием инертных газов, преимущественно диоксида углерода. </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1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Для розлива вина применяют бутылки вместимостью 0,2, 0,375, 0,75, 1,5 и 3,0 л, а в качестве укупорочных средств служат:</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корковые пробки,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-полиэтиленовые пробки различных модификаций,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-кронен-колпачки с прокладками из спрессованной корковой крошки или полимерных материалов.</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2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При оформлении бутылок с жемчужными винами производители обязаны придерживаться решения 36 Генеральной Ассамблеи МОВВ, которая гласит, что «внешнее оформление бутылки должно исключать предположение, что речь идет о шампанском вине...».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Это касается самой бутылки, этикетки и кольеретки, операций мюзлевания и обертке фольгой и др.</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2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В реализацию готовый продукт поступает после контрольной выдержки при 14-18</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 в течение 5-8 суток.</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Наряду с насыщением жемчужных вин диоксидом углерода эндогенной природы в некоторых странах используют для этой цели минеральный СО</a:t>
            </a:r>
            <a:r>
              <a:rPr lang="ru-RU" altLang="en-US" baseline="-25000">
                <a:latin typeface="Times New Roman" panose="02020603050405020304" pitchFamily="18" charset="0"/>
                <a:cs typeface="Times New Roman" panose="02020603050405020304" pitchFamily="18" charset="0"/>
              </a:rPr>
              <a:t>2 </a:t>
            </a:r>
            <a:r>
              <a:rPr lang="ru-RU" altLang="en-US">
                <a:latin typeface="Times New Roman" panose="02020603050405020304" pitchFamily="18" charset="0"/>
                <a:cs typeface="Times New Roman" panose="02020603050405020304" pitchFamily="18" charset="0"/>
              </a:rPr>
              <a:t>или применяют комбинированный способ, основанный на сатурации вина диоксидом углерода обеих форм происхождения.</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20000"/>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Вкус и букет игристых вин формируются:</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в результате комплекса биохимических процессов, протекающих во время вторичного брожения (</a:t>
            </a:r>
            <a:r>
              <a:rPr lang="ru-RU" altLang="en-US">
                <a:latin typeface="Times New Roman" panose="02020603050405020304" pitchFamily="18" charset="0"/>
                <a:cs typeface="Times New Roman" panose="02020603050405020304" pitchFamily="18" charset="0"/>
                <a:sym typeface="+mn-ea"/>
              </a:rPr>
              <a:t>проводится за счет сахара винограда, сахарозы, введенной в виноматериал в виде ликера);</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-и последующей выдержки вина при участии винных дрожжей и их ферментов.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buNone/>
            </a:pPr>
            <a:r>
              <a:rPr lang="ru-RU" altLang="en-US"/>
              <a:t>   </a:t>
            </a:r>
            <a:r>
              <a:rPr lang="ru-RU" altLang="en-US">
                <a:latin typeface="Times New Roman" panose="02020603050405020304" pitchFamily="18" charset="0"/>
                <a:cs typeface="Times New Roman" panose="02020603050405020304" pitchFamily="18" charset="0"/>
              </a:rPr>
              <a:t>Искусственное газирование не позволяет получать вина, идентичные по качеству жемчужным.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Эти вина проявляют менее высокие игристые и пенистые свойства и носят название «импрегнированных».</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70000"/>
          </a:bodyPr>
          <a:p>
            <a:pPr marL="0" indent="0">
              <a:buNone/>
            </a:pPr>
            <a:r>
              <a:rPr lang="ru-RU" altLang="en-US"/>
              <a:t> </a:t>
            </a:r>
            <a:r>
              <a:rPr lang="ru-RU" altLang="en-US">
                <a:latin typeface="Times New Roman" panose="02020603050405020304" pitchFamily="18" charset="0"/>
                <a:cs typeface="Times New Roman" panose="02020603050405020304" pitchFamily="18" charset="0"/>
              </a:rPr>
              <a:t>  Во Франции в последние годы производятся покалывающие искристые вина (vins petillants) с пониженным содержанием спирта (1-3% об.), которые пользуются высоким спросом.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Их технология предусматривает:</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легкое подбраживание виноградного осветленного сусла до накопления спирта не более 3% об. в герметичных резервуарах или бутылках,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-последующее глубокое охлаждение (минус 3-5</a:t>
            </a:r>
            <a:r>
              <a:rPr lang="ru-RU" altLang="en-US" baseline="30000">
                <a:latin typeface="Times New Roman" panose="02020603050405020304" pitchFamily="18" charset="0"/>
                <a:cs typeface="Times New Roman" panose="02020603050405020304" pitchFamily="18" charset="0"/>
              </a:rPr>
              <a:t>o</a:t>
            </a:r>
            <a:r>
              <a:rPr lang="ru-RU" altLang="en-US">
                <a:latin typeface="Times New Roman" panose="02020603050405020304" pitchFamily="18" charset="0"/>
                <a:cs typeface="Times New Roman" panose="02020603050405020304" pitchFamily="18" charset="0"/>
              </a:rPr>
              <a:t>С),</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стерильную фильтрацию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розлив.</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142852"/>
            <a:ext cx="8229600" cy="571504"/>
          </a:xfrm>
        </p:spPr>
        <p:txBody>
          <a:bodyPr>
            <a:normAutofit fontScale="90000"/>
          </a:bodyPr>
          <a:lstStyle/>
          <a:p>
            <a:r>
              <a:rPr lang="ru-RU" sz="3200" b="1" dirty="0" smtClean="0">
                <a:latin typeface="Times New Roman" panose="02020603050405020304" pitchFamily="18" charset="0"/>
                <a:cs typeface="Times New Roman" panose="02020603050405020304" pitchFamily="18" charset="0"/>
              </a:rPr>
              <a:t>Районы производства и марки жемчужных вин</a:t>
            </a:r>
            <a:endParaRPr lang="ru-RU" sz="3200" b="1" dirty="0" smtClean="0">
              <a:latin typeface="Times New Roman" panose="02020603050405020304" pitchFamily="18" charset="0"/>
              <a:cs typeface="Times New Roman" panose="02020603050405020304" pitchFamily="18" charset="0"/>
            </a:endParaRPr>
          </a:p>
        </p:txBody>
      </p:sp>
      <p:graphicFrame>
        <p:nvGraphicFramePr>
          <p:cNvPr id="8" name="Содержимое 7"/>
          <p:cNvGraphicFramePr>
            <a:graphicFrameLocks noGrp="1"/>
          </p:cNvGraphicFramePr>
          <p:nvPr>
            <p:ph idx="1"/>
          </p:nvPr>
        </p:nvGraphicFramePr>
        <p:xfrm>
          <a:off x="285720" y="714356"/>
          <a:ext cx="8572560" cy="592935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одержимое 7"/>
          <p:cNvGraphicFramePr>
            <a:graphicFrameLocks noGrp="1"/>
          </p:cNvGraphicFramePr>
          <p:nvPr>
            <p:ph idx="1"/>
          </p:nvPr>
        </p:nvGraphicFramePr>
        <p:xfrm>
          <a:off x="285720" y="357166"/>
          <a:ext cx="8572560" cy="4286280"/>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pic>
        <p:nvPicPr>
          <p:cNvPr id="2050" name="Picture 2" descr="C:\Users\User\Desktop\Сосюра\УЧЕБНАЯ РАБОТА\УМК\УМК технология отрасли\презентации\фото Жемчужные вина\1361523581_germany.gif"/>
          <p:cNvPicPr>
            <a:picLocks noChangeAspect="1" noChangeArrowheads="1"/>
          </p:cNvPicPr>
          <p:nvPr/>
        </p:nvPicPr>
        <p:blipFill>
          <a:blip r:embed="rId6"/>
          <a:srcRect/>
          <a:stretch>
            <a:fillRect/>
          </a:stretch>
        </p:blipFill>
        <p:spPr bwMode="auto">
          <a:xfrm>
            <a:off x="3286116" y="4714884"/>
            <a:ext cx="2620434" cy="2000264"/>
          </a:xfrm>
          <a:prstGeom prst="rect">
            <a:avLst/>
          </a:prstGeom>
          <a:noFill/>
        </p:spPr>
      </p:pic>
      <p:pic>
        <p:nvPicPr>
          <p:cNvPr id="2051" name="Picture 3" descr="C:\Users\User\Desktop\Сосюра\УЧЕБНАЯ РАБОТА\УМК\УМК технология отрасли\презентации\фото Жемчужные вина\Francia1.jpg"/>
          <p:cNvPicPr>
            <a:picLocks noChangeAspect="1" noChangeArrowheads="1"/>
          </p:cNvPicPr>
          <p:nvPr/>
        </p:nvPicPr>
        <p:blipFill>
          <a:blip r:embed="rId7"/>
          <a:srcRect b="3493"/>
          <a:stretch>
            <a:fillRect/>
          </a:stretch>
        </p:blipFill>
        <p:spPr bwMode="auto">
          <a:xfrm>
            <a:off x="285721" y="4714884"/>
            <a:ext cx="2286016" cy="2000264"/>
          </a:xfrm>
          <a:prstGeom prst="rect">
            <a:avLst/>
          </a:prstGeom>
          <a:noFill/>
        </p:spPr>
      </p:pic>
      <p:pic>
        <p:nvPicPr>
          <p:cNvPr id="2052" name="Picture 4" descr="C:\Users\User\Desktop\Сосюра\УЧЕБНАЯ РАБОТА\УМК\УМК технология отрасли\презентации\фото Жемчужные вина\Italia1.jpg"/>
          <p:cNvPicPr>
            <a:picLocks noChangeAspect="1" noChangeArrowheads="1"/>
          </p:cNvPicPr>
          <p:nvPr/>
        </p:nvPicPr>
        <p:blipFill>
          <a:blip r:embed="rId8"/>
          <a:srcRect/>
          <a:stretch>
            <a:fillRect/>
          </a:stretch>
        </p:blipFill>
        <p:spPr bwMode="auto">
          <a:xfrm>
            <a:off x="285720" y="1928802"/>
            <a:ext cx="3429024" cy="2169072"/>
          </a:xfrm>
          <a:prstGeom prst="rect">
            <a:avLst/>
          </a:prstGeom>
          <a:noFill/>
        </p:spPr>
      </p:pic>
      <p:pic>
        <p:nvPicPr>
          <p:cNvPr id="1026" name="Picture 2" descr="C:\Users\User\Desktop\Сосюра\УЧЕБНАЯ РАБОТА\УМК\УМК технология отрасли\презентации\фото Жемчужные вина\Avstralia1.jpg"/>
          <p:cNvPicPr>
            <a:picLocks noChangeAspect="1" noChangeArrowheads="1"/>
          </p:cNvPicPr>
          <p:nvPr/>
        </p:nvPicPr>
        <p:blipFill>
          <a:blip r:embed="rId9"/>
          <a:srcRect/>
          <a:stretch>
            <a:fillRect/>
          </a:stretch>
        </p:blipFill>
        <p:spPr bwMode="auto">
          <a:xfrm>
            <a:off x="6572264" y="4714884"/>
            <a:ext cx="2214578" cy="2011575"/>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Содержимое 7"/>
          <p:cNvGraphicFramePr>
            <a:graphicFrameLocks noGrp="1"/>
          </p:cNvGraphicFramePr>
          <p:nvPr>
            <p:ph idx="1"/>
          </p:nvPr>
        </p:nvGraphicFramePr>
        <p:xfrm>
          <a:off x="285720" y="357166"/>
          <a:ext cx="8572560" cy="3071834"/>
        </p:xfrm>
        <a:graphic>
          <a:graphicData uri="http://schemas.openxmlformats.org/drawingml/2006/diagram">
            <dgm:relIds xmlns:dgm="http://schemas.openxmlformats.org/drawingml/2006/diagram" xmlns:r="http://schemas.openxmlformats.org/officeDocument/2006/relationships" r:dm="rId1" r:lo="rId2" r:qs="rId3" r:cs="rId4"/>
          </a:graphicData>
        </a:graphic>
      </p:graphicFrame>
      <p:graphicFrame>
        <p:nvGraphicFramePr>
          <p:cNvPr id="4" name="Содержимое 7"/>
          <p:cNvGraphicFramePr/>
          <p:nvPr/>
        </p:nvGraphicFramePr>
        <p:xfrm>
          <a:off x="357158" y="4000504"/>
          <a:ext cx="8572560" cy="2643206"/>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pic>
        <p:nvPicPr>
          <p:cNvPr id="2050" name="Picture 2" descr="C:\Users\User\Desktop\Сосюра\УЧЕБНАЯ РАБОТА\УМК\УМК технология отрасли\презентации\фото Жемчужные вина\275768.png"/>
          <p:cNvPicPr>
            <a:picLocks noChangeAspect="1" noChangeArrowheads="1"/>
          </p:cNvPicPr>
          <p:nvPr/>
        </p:nvPicPr>
        <p:blipFill>
          <a:blip r:embed="rId11"/>
          <a:srcRect l="23999" r="28001"/>
          <a:stretch>
            <a:fillRect/>
          </a:stretch>
        </p:blipFill>
        <p:spPr bwMode="auto">
          <a:xfrm>
            <a:off x="285720" y="1571612"/>
            <a:ext cx="1143008" cy="2381250"/>
          </a:xfrm>
          <a:prstGeom prst="rect">
            <a:avLst/>
          </a:prstGeom>
          <a:noFill/>
        </p:spPr>
      </p:pic>
      <p:pic>
        <p:nvPicPr>
          <p:cNvPr id="2051" name="Picture 3" descr="C:\Users\User\Desktop\Сосюра\УЧЕБНАЯ РАБОТА\УМК\УМК технология отрасли\презентации\фото Жемчужные вина\image038.jpg"/>
          <p:cNvPicPr>
            <a:picLocks noChangeAspect="1" noChangeArrowheads="1"/>
          </p:cNvPicPr>
          <p:nvPr/>
        </p:nvPicPr>
        <p:blipFill>
          <a:blip r:embed="rId12"/>
          <a:srcRect l="15789" r="5263"/>
          <a:stretch>
            <a:fillRect/>
          </a:stretch>
        </p:blipFill>
        <p:spPr bwMode="auto">
          <a:xfrm>
            <a:off x="1500166" y="1571612"/>
            <a:ext cx="1071570" cy="2392002"/>
          </a:xfrm>
          <a:prstGeom prst="rect">
            <a:avLst/>
          </a:prstGeom>
          <a:noFill/>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214282" y="214290"/>
            <a:ext cx="8715436" cy="4143404"/>
          </a:xfrm>
        </p:spPr>
        <p:txBody>
          <a:bodyPr>
            <a:noAutofit/>
          </a:bodyPr>
          <a:lstStyle/>
          <a:p>
            <a:pPr>
              <a:spcBef>
                <a:spcPts val="0"/>
              </a:spcBef>
              <a:buNone/>
            </a:pPr>
            <a:r>
              <a:rPr lang="ru-RU" sz="2400" b="1" dirty="0" smtClean="0">
                <a:latin typeface="Times New Roman" panose="02020603050405020304" pitchFamily="18" charset="0"/>
                <a:cs typeface="Times New Roman" panose="02020603050405020304" pitchFamily="18" charset="0"/>
              </a:rPr>
              <a:t>В России:</a:t>
            </a:r>
            <a:endParaRPr lang="ru-RU" sz="2400" b="1" dirty="0" smtClean="0">
              <a:latin typeface="Times New Roman" panose="02020603050405020304" pitchFamily="18" charset="0"/>
              <a:cs typeface="Times New Roman" panose="02020603050405020304" pitchFamily="18" charset="0"/>
            </a:endParaRPr>
          </a:p>
          <a:p>
            <a:pPr>
              <a:spcBef>
                <a:spcPts val="0"/>
              </a:spcBef>
            </a:pPr>
            <a:r>
              <a:rPr lang="ru-RU" sz="2400" b="1" dirty="0" smtClean="0">
                <a:latin typeface="Times New Roman" panose="02020603050405020304" pitchFamily="18" charset="0"/>
                <a:cs typeface="Times New Roman" panose="02020603050405020304" pitchFamily="18" charset="0"/>
              </a:rPr>
              <a:t>Белая невеста</a:t>
            </a:r>
            <a:r>
              <a:rPr lang="ru-RU" sz="2400" dirty="0" smtClean="0">
                <a:latin typeface="Times New Roman" panose="02020603050405020304" pitchFamily="18" charset="0"/>
                <a:cs typeface="Times New Roman" panose="02020603050405020304" pitchFamily="18" charset="0"/>
              </a:rPr>
              <a:t> (Геленджик); </a:t>
            </a:r>
            <a:r>
              <a:rPr lang="ru-RU" sz="2400" b="1" dirty="0" smtClean="0">
                <a:latin typeface="Times New Roman" panose="02020603050405020304" pitchFamily="18" charset="0"/>
                <a:cs typeface="Times New Roman" panose="02020603050405020304" pitchFamily="18" charset="0"/>
              </a:rPr>
              <a:t>Жемчужное</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Саук-Дере</a:t>
            </a:r>
            <a:r>
              <a:rPr lang="ru-RU" sz="2400" dirty="0" smtClean="0">
                <a:latin typeface="Times New Roman" panose="02020603050405020304" pitchFamily="18" charset="0"/>
                <a:cs typeface="Times New Roman" panose="02020603050405020304" pitchFamily="18" charset="0"/>
              </a:rPr>
              <a:t>); </a:t>
            </a:r>
            <a:r>
              <a:rPr lang="ru-RU" sz="2400" b="1" dirty="0" smtClean="0">
                <a:latin typeface="Times New Roman" panose="02020603050405020304" pitchFamily="18" charset="0"/>
                <a:cs typeface="Times New Roman" panose="02020603050405020304" pitchFamily="18" charset="0"/>
              </a:rPr>
              <a:t>Курортный роман</a:t>
            </a:r>
            <a:r>
              <a:rPr lang="ru-RU" sz="2400" dirty="0" smtClean="0">
                <a:latin typeface="Times New Roman" panose="02020603050405020304" pitchFamily="18" charset="0"/>
                <a:cs typeface="Times New Roman" panose="02020603050405020304" pitchFamily="18" charset="0"/>
              </a:rPr>
              <a:t> (Минводы); </a:t>
            </a:r>
            <a:r>
              <a:rPr lang="ru-RU" sz="2400" b="1" dirty="0" smtClean="0">
                <a:latin typeface="Times New Roman" panose="02020603050405020304" pitchFamily="18" charset="0"/>
                <a:cs typeface="Times New Roman" panose="02020603050405020304" pitchFamily="18" charset="0"/>
              </a:rPr>
              <a:t>Клуб солнечной лозы</a:t>
            </a:r>
            <a:r>
              <a:rPr lang="ru-RU" sz="2400" dirty="0" smtClean="0">
                <a:latin typeface="Times New Roman" panose="02020603050405020304" pitchFamily="18" charset="0"/>
                <a:cs typeface="Times New Roman" panose="02020603050405020304" pitchFamily="18" charset="0"/>
              </a:rPr>
              <a:t> с мускатным ароматом (Тольятти); розовое вино </a:t>
            </a:r>
            <a:r>
              <a:rPr lang="ru-RU" sz="2400" b="1" dirty="0" smtClean="0">
                <a:latin typeface="Times New Roman" panose="02020603050405020304" pitchFamily="18" charset="0"/>
                <a:cs typeface="Times New Roman" panose="02020603050405020304" pitchFamily="18" charset="0"/>
              </a:rPr>
              <a:t>Братское</a:t>
            </a:r>
            <a:r>
              <a:rPr lang="ru-RU" sz="2400" dirty="0" smtClean="0">
                <a:latin typeface="Times New Roman" panose="02020603050405020304" pitchFamily="18" charset="0"/>
                <a:cs typeface="Times New Roman" panose="02020603050405020304" pitchFamily="18" charset="0"/>
              </a:rPr>
              <a:t> (Братск).</a:t>
            </a:r>
            <a:endParaRPr lang="ru-RU" sz="2400" dirty="0" smtClean="0">
              <a:latin typeface="Times New Roman" panose="02020603050405020304" pitchFamily="18" charset="0"/>
              <a:cs typeface="Times New Roman" panose="02020603050405020304" pitchFamily="18" charset="0"/>
            </a:endParaRPr>
          </a:p>
          <a:p>
            <a:pPr>
              <a:spcBef>
                <a:spcPts val="0"/>
              </a:spcBef>
              <a:buNone/>
            </a:pPr>
            <a:r>
              <a:rPr lang="ru-RU" sz="2400" b="1" dirty="0" smtClean="0">
                <a:latin typeface="Times New Roman" panose="02020603050405020304" pitchFamily="18" charset="0"/>
                <a:cs typeface="Times New Roman" panose="02020603050405020304" pitchFamily="18" charset="0"/>
              </a:rPr>
              <a:t>В Украине:</a:t>
            </a:r>
            <a:endParaRPr lang="ru-RU" sz="2400" b="1" dirty="0" smtClean="0">
              <a:latin typeface="Times New Roman" panose="02020603050405020304" pitchFamily="18" charset="0"/>
              <a:cs typeface="Times New Roman" panose="02020603050405020304" pitchFamily="18" charset="0"/>
            </a:endParaRPr>
          </a:p>
          <a:p>
            <a:pPr>
              <a:spcBef>
                <a:spcPts val="0"/>
              </a:spcBef>
            </a:pPr>
            <a:r>
              <a:rPr lang="ru-RU" sz="2400" dirty="0" smtClean="0">
                <a:latin typeface="Times New Roman" panose="02020603050405020304" pitchFamily="18" charset="0"/>
                <a:cs typeface="Times New Roman" panose="02020603050405020304" pitchFamily="18" charset="0"/>
              </a:rPr>
              <a:t>Лето; Времена года; Одесское искристое; Советское искристое; Старо арка; </a:t>
            </a:r>
            <a:r>
              <a:rPr lang="ru-RU" sz="2400" dirty="0" err="1" smtClean="0">
                <a:latin typeface="Times New Roman" panose="02020603050405020304" pitchFamily="18" charset="0"/>
                <a:cs typeface="Times New Roman" panose="02020603050405020304" pitchFamily="18" charset="0"/>
              </a:rPr>
              <a:t>Черноморська</a:t>
            </a:r>
            <a:r>
              <a:rPr lang="ru-RU" sz="2400" dirty="0" smtClean="0">
                <a:latin typeface="Times New Roman" panose="02020603050405020304" pitchFamily="18" charset="0"/>
                <a:cs typeface="Times New Roman" panose="02020603050405020304" pitchFamily="18" charset="0"/>
              </a:rPr>
              <a:t> </a:t>
            </a:r>
            <a:r>
              <a:rPr lang="ru-RU" sz="2400" dirty="0" err="1" smtClean="0">
                <a:latin typeface="Times New Roman" panose="02020603050405020304" pitchFamily="18" charset="0"/>
                <a:cs typeface="Times New Roman" panose="02020603050405020304" pitchFamily="18" charset="0"/>
              </a:rPr>
              <a:t>перлина</a:t>
            </a:r>
            <a:r>
              <a:rPr lang="ru-RU" sz="2400" dirty="0" smtClean="0">
                <a:latin typeface="Times New Roman" panose="02020603050405020304" pitchFamily="18" charset="0"/>
                <a:cs typeface="Times New Roman" panose="02020603050405020304" pitchFamily="18" charset="0"/>
              </a:rPr>
              <a:t> (белое и розовое).</a:t>
            </a:r>
            <a:endParaRPr lang="ru-RU" sz="2400" dirty="0" smtClean="0">
              <a:latin typeface="Times New Roman" panose="02020603050405020304" pitchFamily="18" charset="0"/>
              <a:cs typeface="Times New Roman" panose="02020603050405020304" pitchFamily="18" charset="0"/>
            </a:endParaRPr>
          </a:p>
          <a:p>
            <a:pPr>
              <a:spcBef>
                <a:spcPts val="0"/>
              </a:spcBef>
              <a:buNone/>
            </a:pPr>
            <a:r>
              <a:rPr lang="ru-RU" sz="2400" b="1" dirty="0" smtClean="0">
                <a:latin typeface="Times New Roman" panose="02020603050405020304" pitchFamily="18" charset="0"/>
                <a:cs typeface="Times New Roman" panose="02020603050405020304" pitchFamily="18" charset="0"/>
              </a:rPr>
              <a:t>В  Казахстане:</a:t>
            </a:r>
            <a:endParaRPr lang="ru-RU" sz="2400" b="1" dirty="0" smtClean="0">
              <a:latin typeface="Times New Roman" panose="02020603050405020304" pitchFamily="18" charset="0"/>
              <a:cs typeface="Times New Roman" panose="02020603050405020304" pitchFamily="18" charset="0"/>
            </a:endParaRPr>
          </a:p>
          <a:p>
            <a:pPr>
              <a:spcBef>
                <a:spcPts val="0"/>
              </a:spcBef>
            </a:pPr>
            <a:r>
              <a:rPr lang="ru-RU" sz="2400" dirty="0" smtClean="0">
                <a:latin typeface="Times New Roman" panose="02020603050405020304" pitchFamily="18" charset="0"/>
                <a:cs typeface="Times New Roman" panose="02020603050405020304" pitchFamily="18" charset="0"/>
              </a:rPr>
              <a:t>Утренняя роса.</a:t>
            </a:r>
            <a:endParaRPr lang="ru-RU" sz="2400" dirty="0">
              <a:latin typeface="Times New Roman" panose="02020603050405020304" pitchFamily="18" charset="0"/>
              <a:cs typeface="Times New Roman" panose="02020603050405020304" pitchFamily="18" charset="0"/>
            </a:endParaRPr>
          </a:p>
        </p:txBody>
      </p:sp>
      <p:pic>
        <p:nvPicPr>
          <p:cNvPr id="3074" name="Picture 2" descr="C:\Users\User\Desktop\Сосюра\УЧЕБНАЯ РАБОТА\УМК\УМК технология отрасли\презентации\фото Жемчужные вина\1389776596_md_big.jpg"/>
          <p:cNvPicPr>
            <a:picLocks noChangeAspect="1" noChangeArrowheads="1"/>
          </p:cNvPicPr>
          <p:nvPr/>
        </p:nvPicPr>
        <p:blipFill>
          <a:blip r:embed="rId1" cstate="print"/>
          <a:srcRect/>
          <a:stretch>
            <a:fillRect/>
          </a:stretch>
        </p:blipFill>
        <p:spPr bwMode="auto">
          <a:xfrm>
            <a:off x="214282" y="4357694"/>
            <a:ext cx="1249876" cy="2286016"/>
          </a:xfrm>
          <a:prstGeom prst="rect">
            <a:avLst/>
          </a:prstGeom>
          <a:noFill/>
        </p:spPr>
      </p:pic>
      <p:pic>
        <p:nvPicPr>
          <p:cNvPr id="3075" name="Picture 3" descr="C:\Users\User\Desktop\Сосюра\УЧЕБНАЯ РАБОТА\УМК\УМК технология отрасли\презентации\фото Жемчужные вина\sun_muskatel_zhemchug.jpg"/>
          <p:cNvPicPr>
            <a:picLocks noChangeAspect="1" noChangeArrowheads="1"/>
          </p:cNvPicPr>
          <p:nvPr/>
        </p:nvPicPr>
        <p:blipFill>
          <a:blip r:embed="rId2" cstate="print"/>
          <a:srcRect l="17691" r="15969"/>
          <a:stretch>
            <a:fillRect/>
          </a:stretch>
        </p:blipFill>
        <p:spPr bwMode="auto">
          <a:xfrm>
            <a:off x="1643042" y="4357694"/>
            <a:ext cx="1071570" cy="2283068"/>
          </a:xfrm>
          <a:prstGeom prst="rect">
            <a:avLst/>
          </a:prstGeom>
          <a:noFill/>
        </p:spPr>
      </p:pic>
      <p:pic>
        <p:nvPicPr>
          <p:cNvPr id="3076" name="Picture 4" descr="C:\Users\User\Desktop\Сосюра\УЧЕБНАЯ РАБОТА\УМК\УМК технология отрасли\презентации\фото Жемчужные вина\1421297.jpeg"/>
          <p:cNvPicPr>
            <a:picLocks noChangeAspect="1" noChangeArrowheads="1"/>
          </p:cNvPicPr>
          <p:nvPr/>
        </p:nvPicPr>
        <p:blipFill>
          <a:blip r:embed="rId3"/>
          <a:srcRect/>
          <a:stretch>
            <a:fillRect/>
          </a:stretch>
        </p:blipFill>
        <p:spPr bwMode="auto">
          <a:xfrm>
            <a:off x="2928926" y="3294415"/>
            <a:ext cx="3000396" cy="3349279"/>
          </a:xfrm>
          <a:prstGeom prst="rect">
            <a:avLst/>
          </a:prstGeom>
          <a:noFill/>
        </p:spPr>
      </p:pic>
      <p:pic>
        <p:nvPicPr>
          <p:cNvPr id="3077" name="Picture 5" descr="C:\Users\User\Desktop\Сосюра\УЧЕБНАЯ РАБОТА\УМК\УМК технология отрасли\презентации\фото Жемчужные вина\134274.jpeg"/>
          <p:cNvPicPr>
            <a:picLocks noChangeAspect="1" noChangeArrowheads="1"/>
          </p:cNvPicPr>
          <p:nvPr/>
        </p:nvPicPr>
        <p:blipFill>
          <a:blip r:embed="rId4"/>
          <a:srcRect l="14815" r="12963"/>
          <a:stretch>
            <a:fillRect/>
          </a:stretch>
        </p:blipFill>
        <p:spPr bwMode="auto">
          <a:xfrm>
            <a:off x="6072198" y="4071942"/>
            <a:ext cx="2786082" cy="2565338"/>
          </a:xfrm>
          <a:prstGeom prst="rect">
            <a:avLst/>
          </a:prstGeom>
          <a:noFill/>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10000"/>
          </a:bodyPr>
          <a:p>
            <a:pPr marL="0" indent="0">
              <a:buNone/>
            </a:pPr>
            <a:r>
              <a:rPr lang="ru-RU" altLang="en-US"/>
              <a:t>             </a:t>
            </a:r>
            <a:r>
              <a:rPr lang="ru-RU" altLang="en-US" b="1">
                <a:latin typeface="Times New Roman" panose="02020603050405020304" pitchFamily="18" charset="0"/>
                <a:cs typeface="Times New Roman" panose="02020603050405020304" pitchFamily="18" charset="0"/>
              </a:rPr>
              <a:t>Технология игристых вин:</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получаются из специально приготовленных сухих виноматериалов или недобродов при вторичном брожении в герметических сосудах или бутылках в условиях повышающейся концентрации СО</a:t>
            </a:r>
            <a:r>
              <a:rPr lang="ru-RU" altLang="en-US" baseline="-25000">
                <a:latin typeface="Times New Roman" panose="02020603050405020304" pitchFamily="18" charset="0"/>
                <a:cs typeface="Times New Roman" panose="02020603050405020304" pitchFamily="18" charset="0"/>
              </a:rPr>
              <a:t>2</a:t>
            </a:r>
            <a:r>
              <a:rPr lang="ru-RU" altLang="en-US">
                <a:latin typeface="Times New Roman" panose="02020603050405020304" pitchFamily="18" charset="0"/>
                <a:cs typeface="Times New Roman" panose="02020603050405020304" pitchFamily="18" charset="0"/>
              </a:rPr>
              <a:t> в вине и возрастающего давления над вином.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Таким образом происходит естественное накопление в вине диоксида углерода.</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normAutofit fontScale="90000"/>
          </a:bodyPr>
          <a:p>
            <a:r>
              <a:rPr lang="ru-RU" altLang="en-US" sz="2665">
                <a:latin typeface="Times New Roman" panose="02020603050405020304" pitchFamily="18" charset="0"/>
                <a:cs typeface="Times New Roman" panose="02020603050405020304" pitchFamily="18" charset="0"/>
              </a:rPr>
              <a:t>Игристые вина в РФ выпускаются в двух основных качественных категорий: общесоюзных марок и специальных марок различных наименований и кондиций </a:t>
            </a:r>
            <a:endParaRPr lang="ru-RU" altLang="en-US" sz="2665">
              <a:latin typeface="Times New Roman" panose="02020603050405020304" pitchFamily="18" charset="0"/>
              <a:cs typeface="Times New Roman" panose="02020603050405020304" pitchFamily="18" charset="0"/>
            </a:endParaRPr>
          </a:p>
        </p:txBody>
      </p:sp>
      <p:pic>
        <p:nvPicPr>
          <p:cNvPr id="4" name="Изображение 1" descr="IMG_256"/>
          <p:cNvPicPr>
            <a:picLocks noChangeAspect="1"/>
          </p:cNvPicPr>
          <p:nvPr>
            <p:ph idx="1"/>
          </p:nvPr>
        </p:nvPicPr>
        <p:blipFill>
          <a:blip r:embed="rId1"/>
          <a:stretch>
            <a:fillRect/>
          </a:stretch>
        </p:blipFill>
        <p:spPr>
          <a:xfrm>
            <a:off x="1385570" y="1809750"/>
            <a:ext cx="6319520" cy="4438015"/>
          </a:xfrm>
          <a:prstGeom prst="rect">
            <a:avLst/>
          </a:prstGeom>
          <a:noFill/>
          <a:ln w="9525">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fontScale="80000"/>
          </a:bodyPr>
          <a:p>
            <a:pPr marL="0" indent="0">
              <a:buNone/>
            </a:pPr>
            <a:r>
              <a:rPr lang="ru-RU" altLang="en-US" b="1">
                <a:latin typeface="Times New Roman" panose="02020603050405020304" pitchFamily="18" charset="0"/>
                <a:cs typeface="Times New Roman" panose="02020603050405020304" pitchFamily="18" charset="0"/>
              </a:rPr>
              <a:t>Давление СО</a:t>
            </a:r>
            <a:r>
              <a:rPr lang="ru-RU" altLang="en-US" b="1" baseline="-25000">
                <a:latin typeface="Times New Roman" panose="02020603050405020304" pitchFamily="18" charset="0"/>
                <a:cs typeface="Times New Roman" panose="02020603050405020304" pitchFamily="18" charset="0"/>
              </a:rPr>
              <a:t>2</a:t>
            </a:r>
            <a:r>
              <a:rPr lang="ru-RU" altLang="en-US" b="1">
                <a:latin typeface="Times New Roman" panose="02020603050405020304" pitchFamily="18" charset="0"/>
                <a:cs typeface="Times New Roman" panose="02020603050405020304" pitchFamily="18" charset="0"/>
              </a:rPr>
              <a:t> в бутылке с готовым игристым вином (приведенное к температуре 10 °С) должно быть:</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не менее 150 кПа(килопаскаль);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-содержание летучих кислот (в пересчете на уксусную) - не более 1,2 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для всех марок красных и розовых игристых вин, а для белых 1 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-содержание железа - не более 16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содержание сернистой кислоты общей - не более 200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 в том числе свободной - не более 20 мг/дм</a:t>
            </a:r>
            <a:r>
              <a:rPr lang="ru-RU" altLang="en-US" baseline="30000">
                <a:latin typeface="Times New Roman" panose="02020603050405020304" pitchFamily="18" charset="0"/>
                <a:cs typeface="Times New Roman" panose="02020603050405020304" pitchFamily="18" charset="0"/>
              </a:rPr>
              <a:t>3</a:t>
            </a:r>
            <a:r>
              <a:rPr lang="ru-RU" altLang="en-US">
                <a:latin typeface="Times New Roman" panose="02020603050405020304" pitchFamily="18" charset="0"/>
                <a:cs typeface="Times New Roman" panose="02020603050405020304" pitchFamily="18" charset="0"/>
              </a:rPr>
              <a:t>.</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normAutofit lnSpcReduction="10000"/>
          </a:bodyPr>
          <a:p>
            <a:pPr marL="0" indent="0">
              <a:buNone/>
            </a:pPr>
            <a:r>
              <a:rPr lang="ru-RU" altLang="en-US"/>
              <a:t>  </a:t>
            </a:r>
            <a:r>
              <a:rPr lang="ru-RU" altLang="en-US" b="1"/>
              <a:t> </a:t>
            </a:r>
            <a:r>
              <a:rPr lang="ru-RU" altLang="en-US" b="1">
                <a:latin typeface="Times New Roman" panose="02020603050405020304" pitchFamily="18" charset="0"/>
                <a:cs typeface="Times New Roman" panose="02020603050405020304" pitchFamily="18" charset="0"/>
              </a:rPr>
              <a:t>Шампанские вина характеризуются:</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своеобразием букета и различными вкусовыми качествами, которые создаются в период шампанизации как результат сложных биохимических и физико-химических процессов при низком уровне ОВ-потенциала;</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 хорошо выраженные игристые и пенистые свойства.</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Заголовок 1"/>
          <p:cNvSpPr>
            <a:spLocks noGrp="1"/>
          </p:cNvSpPr>
          <p:nvPr>
            <p:ph type="title"/>
          </p:nvPr>
        </p:nvSpPr>
        <p:spPr/>
        <p:txBody>
          <a:bodyPr/>
          <a:p>
            <a:endParaRPr lang="ru-RU" altLang="en-US"/>
          </a:p>
        </p:txBody>
      </p:sp>
      <p:sp>
        <p:nvSpPr>
          <p:cNvPr id="3" name="Замещающее содержимое 2"/>
          <p:cNvSpPr>
            <a:spLocks noGrp="1"/>
          </p:cNvSpPr>
          <p:nvPr>
            <p:ph idx="1"/>
          </p:nvPr>
        </p:nvSpPr>
        <p:spPr/>
        <p:txBody>
          <a:bodyPr/>
          <a:p>
            <a:pPr marL="0" indent="0" algn="ctr">
              <a:buNone/>
            </a:pPr>
            <a:r>
              <a:rPr lang="ru-RU" altLang="en-US"/>
              <a:t>  </a:t>
            </a:r>
            <a:r>
              <a:rPr lang="ru-RU" altLang="en-US">
                <a:latin typeface="Times New Roman" panose="02020603050405020304" pitchFamily="18" charset="0"/>
                <a:cs typeface="Times New Roman" panose="02020603050405020304" pitchFamily="18" charset="0"/>
              </a:rPr>
              <a:t> </a:t>
            </a:r>
            <a:r>
              <a:rPr lang="ru-RU" altLang="en-US" b="1">
                <a:latin typeface="Times New Roman" panose="02020603050405020304" pitchFamily="18" charset="0"/>
                <a:cs typeface="Times New Roman" panose="02020603050405020304" pitchFamily="18" charset="0"/>
              </a:rPr>
              <a:t>Игристые и шампанские вина </a:t>
            </a:r>
            <a:endParaRPr lang="ru-RU" altLang="en-US" b="1">
              <a:latin typeface="Times New Roman" panose="02020603050405020304" pitchFamily="18" charset="0"/>
              <a:cs typeface="Times New Roman" panose="02020603050405020304" pitchFamily="18" charset="0"/>
            </a:endParaRPr>
          </a:p>
          <a:p>
            <a:pPr marL="0" indent="0" algn="ctr">
              <a:buNone/>
            </a:pPr>
            <a:r>
              <a:rPr lang="ru-RU" altLang="en-US" b="1">
                <a:latin typeface="Times New Roman" panose="02020603050405020304" pitchFamily="18" charset="0"/>
                <a:cs typeface="Times New Roman" panose="02020603050405020304" pitchFamily="18" charset="0"/>
              </a:rPr>
              <a:t>готовят тремя методами:</a:t>
            </a:r>
            <a:endParaRPr lang="ru-RU" altLang="en-US" b="1">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1. Бутылочным,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2.Резервуарно-периодическим </a:t>
            </a:r>
            <a:endParaRPr lang="ru-RU" altLang="en-US">
              <a:latin typeface="Times New Roman" panose="02020603050405020304" pitchFamily="18" charset="0"/>
              <a:cs typeface="Times New Roman" panose="02020603050405020304" pitchFamily="18" charset="0"/>
            </a:endParaRPr>
          </a:p>
          <a:p>
            <a:pPr marL="0" indent="0">
              <a:buNone/>
            </a:pPr>
            <a:r>
              <a:rPr lang="ru-RU" altLang="en-US">
                <a:latin typeface="Times New Roman" panose="02020603050405020304" pitchFamily="18" charset="0"/>
                <a:cs typeface="Times New Roman" panose="02020603050405020304" pitchFamily="18" charset="0"/>
              </a:rPr>
              <a:t>3. резервуарно-непрерывным.</a:t>
            </a:r>
            <a:endParaRPr lang="ru-RU" altLang="en-US">
              <a:latin typeface="Times New Roman" panose="02020603050405020304" pitchFamily="18" charset="0"/>
              <a:cs typeface="Times New Roman" panose="02020603050405020304" pitchFamily="18" charset="0"/>
            </a:endParaRPr>
          </a:p>
        </p:txBody>
      </p:sp>
    </p:spTree>
  </p:cSld>
  <p:clrMapOvr>
    <a:masterClrMapping/>
  </p:clrMapOvr>
</p:sld>
</file>

<file path=ppt/theme/theme1.xml><?xml version="1.0" encoding="utf-8"?>
<a:theme xmlns:a="http://schemas.openxmlformats.org/drawingml/2006/main" name="Тема Office">
  <a:themeElements>
    <a:clrScheme name="Техническая">
      <a:dk1>
        <a:sysClr val="windowText" lastClr="000000"/>
      </a:dk1>
      <a:lt1>
        <a:sysClr val="window" lastClr="FFFFFF"/>
      </a:lt1>
      <a:dk2>
        <a:srgbClr val="3B3B3B"/>
      </a:dk2>
      <a:lt2>
        <a:srgbClr val="D4D2D0"/>
      </a:lt2>
      <a:accent1>
        <a:srgbClr val="6EA0B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13277</Words>
  <Application>WPS Presentation</Application>
  <PresentationFormat>Экран (4:3)</PresentationFormat>
  <Paragraphs>201</Paragraphs>
  <Slides>45</Slides>
  <Notes>0</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45</vt:i4>
      </vt:variant>
    </vt:vector>
  </HeadingPairs>
  <TitlesOfParts>
    <vt:vector size="54" baseType="lpstr">
      <vt:lpstr>Arial</vt:lpstr>
      <vt:lpstr>SimSun</vt:lpstr>
      <vt:lpstr>Wingdings</vt:lpstr>
      <vt:lpstr>Times New Roman</vt:lpstr>
      <vt:lpstr>Microsoft YaHei</vt:lpstr>
      <vt:lpstr>Arial Unicode MS</vt:lpstr>
      <vt:lpstr>Calibri</vt:lpstr>
      <vt:lpstr>Arial Black</vt:lpstr>
      <vt:lpstr>Тема Office</vt:lpstr>
      <vt:lpstr>ЖЕМЧУЖНЫЕ ВИНА</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Районы производства и марки жемчужных вин</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ПОРТВЕЙН</dc:title>
  <dc:creator>User</dc:creator>
  <cp:lastModifiedBy>Admin</cp:lastModifiedBy>
  <cp:revision>304</cp:revision>
  <dcterms:created xsi:type="dcterms:W3CDTF">2015-09-17T06:09:00Z</dcterms:created>
  <dcterms:modified xsi:type="dcterms:W3CDTF">2021-11-19T08:22:57Z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87FD1BE014C745F1B99CF57100A45C5C</vt:lpwstr>
  </property>
  <property fmtid="{D5CDD505-2E9C-101B-9397-08002B2CF9AE}" pid="3" name="KSOProductBuildVer">
    <vt:lpwstr>1049-11.2.0.10382</vt:lpwstr>
  </property>
</Properties>
</file>